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84" autoAdjust="0"/>
    <p:restoredTop sz="94660"/>
  </p:normalViewPr>
  <p:slideViewPr>
    <p:cSldViewPr snapToGrid="0">
      <p:cViewPr varScale="1">
        <p:scale>
          <a:sx n="88" d="100"/>
          <a:sy n="88" d="100"/>
        </p:scale>
        <p:origin x="6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6F605-0324-42D1-A257-795A9FCAAD24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A66A4-954E-4164-9733-8956DC820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90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AC21-50E8-4F11-B40C-5FBE0F5EAC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51A0-1499-4F71-B03E-1259C2FE8C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296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AC21-50E8-4F11-B40C-5FBE0F5EAC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51A0-1499-4F71-B03E-1259C2FE8C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94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AC21-50E8-4F11-B40C-5FBE0F5EAC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51A0-1499-4F71-B03E-1259C2FE8C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126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AC21-50E8-4F11-B40C-5FBE0F5EAC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51A0-1499-4F71-B03E-1259C2FE8C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8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AC21-50E8-4F11-B40C-5FBE0F5EAC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51A0-1499-4F71-B03E-1259C2FE8C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70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AC21-50E8-4F11-B40C-5FBE0F5EAC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51A0-1499-4F71-B03E-1259C2FE8C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13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AC21-50E8-4F11-B40C-5FBE0F5EAC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51A0-1499-4F71-B03E-1259C2FE8C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52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AC21-50E8-4F11-B40C-5FBE0F5EAC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51A0-1499-4F71-B03E-1259C2FE8C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30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AC21-50E8-4F11-B40C-5FBE0F5EAC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51A0-1499-4F71-B03E-1259C2FE8C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78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AC21-50E8-4F11-B40C-5FBE0F5EAC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51A0-1499-4F71-B03E-1259C2FE8C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49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AC21-50E8-4F11-B40C-5FBE0F5EAC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51A0-1499-4F71-B03E-1259C2FE8C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92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EAC21-50E8-4F11-B40C-5FBE0F5EAC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851A0-1499-4F71-B03E-1259C2FE8C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8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96790" y="2197575"/>
            <a:ext cx="7660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To help faculty more effectively serve as mentors to </a:t>
            </a:r>
            <a:r>
              <a:rPr lang="en-US" sz="2400" smtClean="0">
                <a:solidFill>
                  <a:prstClr val="black"/>
                </a:solidFill>
              </a:rPr>
              <a:t>other faculty and </a:t>
            </a:r>
            <a:r>
              <a:rPr lang="en-US" sz="2400" dirty="0" smtClean="0">
                <a:solidFill>
                  <a:prstClr val="black"/>
                </a:solidFill>
              </a:rPr>
              <a:t>receive </a:t>
            </a:r>
            <a:r>
              <a:rPr lang="en-US" sz="2400" smtClean="0">
                <a:solidFill>
                  <a:prstClr val="black"/>
                </a:solidFill>
              </a:rPr>
              <a:t>mentoring from other faculty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00822" y="6187799"/>
            <a:ext cx="62528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1" dirty="0" smtClean="0"/>
              <a:t>Organized by the Office of Academic Affairs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1699632" y="5674825"/>
            <a:ext cx="8655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Please RSVP to Evin Holmon; </a:t>
            </a:r>
            <a:r>
              <a:rPr lang="en-US" b="1" dirty="0" smtClean="0">
                <a:solidFill>
                  <a:schemeClr val="bg1"/>
                </a:solidFill>
              </a:rPr>
              <a:t>evin.holmon@emory.edu </a:t>
            </a:r>
            <a:r>
              <a:rPr lang="en-US" b="1" dirty="0" smtClean="0">
                <a:solidFill>
                  <a:srgbClr val="C00000"/>
                </a:solidFill>
              </a:rPr>
              <a:t>by January 20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1285" y="272839"/>
            <a:ext cx="12033115" cy="76944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prstClr val="white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2016-2017 Faculty Career Development Series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77414" y="1474543"/>
            <a:ext cx="20985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Purpose: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4141" cy="137199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124828" y="3300747"/>
            <a:ext cx="463871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Wednesday, </a:t>
            </a:r>
            <a:r>
              <a:rPr lang="en-US" sz="3200" b="1" dirty="0"/>
              <a:t>January </a:t>
            </a:r>
            <a:r>
              <a:rPr lang="en-US" sz="3200" b="1" dirty="0" smtClean="0"/>
              <a:t>25</a:t>
            </a:r>
          </a:p>
          <a:p>
            <a:pPr algn="ctr"/>
            <a:r>
              <a:rPr lang="en-US" sz="3200" b="1" dirty="0" smtClean="0"/>
              <a:t>Location</a:t>
            </a:r>
            <a:r>
              <a:rPr lang="en-US" sz="3200" b="1" dirty="0"/>
              <a:t>: </a:t>
            </a:r>
            <a:r>
              <a:rPr lang="en-US" sz="3200" b="1" dirty="0" smtClean="0"/>
              <a:t>CNR, 2001</a:t>
            </a:r>
            <a:endParaRPr lang="en-US" sz="3200" b="1" dirty="0"/>
          </a:p>
          <a:p>
            <a:pPr algn="ctr"/>
            <a:r>
              <a:rPr lang="en-US" sz="3200" b="1" dirty="0"/>
              <a:t>12:00- 1:00 p.m.</a:t>
            </a:r>
          </a:p>
          <a:p>
            <a:pPr algn="ctr"/>
            <a:r>
              <a:rPr lang="en-US" b="1" i="1" dirty="0">
                <a:solidFill>
                  <a:prstClr val="white"/>
                </a:solidFill>
              </a:rPr>
              <a:t>Lunch will be provided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6741" y="3472123"/>
            <a:ext cx="678910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interactive session will provide resources to support the development of a culture of effective mentoring among RSPH faculty</a:t>
            </a:r>
            <a:endParaRPr lang="en-US" sz="2600" b="1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1608" y="892875"/>
            <a:ext cx="11350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prstClr val="black"/>
                  </a:solidFill>
                </a:ln>
                <a:solidFill>
                  <a:srgbClr val="4472C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</a:t>
            </a:r>
            <a:r>
              <a:rPr lang="en-US" sz="3600" b="1" dirty="0" smtClean="0">
                <a:ln>
                  <a:solidFill>
                    <a:prstClr val="black"/>
                  </a:solidFill>
                </a:ln>
                <a:solidFill>
                  <a:srgbClr val="4472C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600" b="1" dirty="0">
                <a:ln>
                  <a:solidFill>
                    <a:prstClr val="black"/>
                  </a:solidFill>
                </a:ln>
                <a:solidFill>
                  <a:srgbClr val="4472C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Providing and </a:t>
            </a:r>
            <a:r>
              <a:rPr lang="en-US" sz="3600" b="1" dirty="0" smtClean="0">
                <a:ln>
                  <a:solidFill>
                    <a:prstClr val="black"/>
                  </a:solidFill>
                </a:ln>
                <a:solidFill>
                  <a:srgbClr val="4472C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Receiving Mentorship</a:t>
            </a:r>
            <a:endParaRPr lang="en-US" sz="3600" b="1" dirty="0">
              <a:ln>
                <a:solidFill>
                  <a:prstClr val="black"/>
                </a:solidFill>
              </a:ln>
              <a:solidFill>
                <a:srgbClr val="4472C4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99361" y="6269847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70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85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Holmon, Evin</dc:creator>
  <cp:lastModifiedBy>Susannah Conroy</cp:lastModifiedBy>
  <cp:revision>23</cp:revision>
  <dcterms:created xsi:type="dcterms:W3CDTF">2016-09-15T18:22:34Z</dcterms:created>
  <dcterms:modified xsi:type="dcterms:W3CDTF">2016-12-21T18:29:19Z</dcterms:modified>
</cp:coreProperties>
</file>