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39" r:id="rId5"/>
    <p:sldMasterId id="2147483751" r:id="rId6"/>
  </p:sldMasterIdLst>
  <p:notesMasterIdLst>
    <p:notesMasterId r:id="rId8"/>
  </p:notesMasterIdLst>
  <p:sldIdLst>
    <p:sldId id="455" r:id="rId7"/>
  </p:sldIdLst>
  <p:sldSz cx="6858000" cy="3429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use this template" id="{07423AB3-AD15-47DE-8ADD-4194C442FBA5}">
          <p14:sldIdLst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Brown" initials="SB" lastIdx="2" clrIdx="0">
    <p:extLst>
      <p:ext uri="{19B8F6BF-5375-455C-9EA6-DF929625EA0E}">
        <p15:presenceInfo xmlns:p15="http://schemas.microsoft.com/office/powerpoint/2012/main" userId="S::stefan.brown@brightcarbon.com::252352bc-e6ff-405e-b10a-872912c68e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  <a:srgbClr val="0B2A6F"/>
    <a:srgbClr val="B1B3B3"/>
    <a:srgbClr val="7F7F7F"/>
    <a:srgbClr val="D9D9D9"/>
    <a:srgbClr val="0033A0"/>
    <a:srgbClr val="B8B8B8"/>
    <a:srgbClr val="AEAEAE"/>
    <a:srgbClr val="EBFA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94660"/>
  </p:normalViewPr>
  <p:slideViewPr>
    <p:cSldViewPr snapToGrid="0">
      <p:cViewPr varScale="1">
        <p:scale>
          <a:sx n="205" d="100"/>
          <a:sy n="205" d="100"/>
        </p:scale>
        <p:origin x="150" y="174"/>
      </p:cViewPr>
      <p:guideLst>
        <p:guide orient="horz" pos="10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0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0A7D3-008A-41AD-A998-0D648EC3948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FD8C7E3-F2A7-487D-9D46-0C06C5FA8AD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1CC8EA3-D622-4F43-A45B-B6C64879A56C}" type="parTrans" cxnId="{051457E5-B330-442A-9A3A-2EA96B4A8CCF}">
      <dgm:prSet/>
      <dgm:spPr/>
      <dgm:t>
        <a:bodyPr/>
        <a:lstStyle/>
        <a:p>
          <a:endParaRPr lang="en-US"/>
        </a:p>
      </dgm:t>
    </dgm:pt>
    <dgm:pt modelId="{F8D03CFA-DD58-4F82-BAF1-EC40A7A2698E}" type="sibTrans" cxnId="{051457E5-B330-442A-9A3A-2EA96B4A8CCF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9050"/>
      </dgm:spPr>
      <dgm:t>
        <a:bodyPr/>
        <a:lstStyle/>
        <a:p>
          <a:endParaRPr lang="en-US"/>
        </a:p>
      </dgm:t>
    </dgm:pt>
    <dgm:pt modelId="{A3478F37-DCDA-4FF5-BA9B-4AB56031D6A0}" type="pres">
      <dgm:prSet presAssocID="{DFD0A7D3-008A-41AD-A998-0D648EC39484}" presName="Name0" presStyleCnt="0">
        <dgm:presLayoutVars>
          <dgm:chMax val="7"/>
          <dgm:chPref val="7"/>
          <dgm:dir/>
        </dgm:presLayoutVars>
      </dgm:prSet>
      <dgm:spPr/>
    </dgm:pt>
    <dgm:pt modelId="{70EC59D3-6C35-4619-AD15-DEC8412E70BC}" type="pres">
      <dgm:prSet presAssocID="{DFD0A7D3-008A-41AD-A998-0D648EC39484}" presName="Name1" presStyleCnt="0"/>
      <dgm:spPr/>
    </dgm:pt>
    <dgm:pt modelId="{06013CDB-9E29-4AD1-9FA5-75FAD92697B1}" type="pres">
      <dgm:prSet presAssocID="{F8D03CFA-DD58-4F82-BAF1-EC40A7A2698E}" presName="picture_1" presStyleCnt="0"/>
      <dgm:spPr/>
    </dgm:pt>
    <dgm:pt modelId="{89CD2265-9979-450F-8A27-C5D40A594243}" type="pres">
      <dgm:prSet presAssocID="{F8D03CFA-DD58-4F82-BAF1-EC40A7A2698E}" presName="pictureRepeatNode" presStyleLbl="alignImgPlace1" presStyleIdx="0" presStyleCnt="1" custScaleX="94423" custScaleY="103007" custLinFactNeighborX="25799" custLinFactNeighborY="6074"/>
      <dgm:spPr/>
    </dgm:pt>
    <dgm:pt modelId="{F9ABFF92-5DF0-45D1-8B18-D15C6832A3D3}" type="pres">
      <dgm:prSet presAssocID="{6FD8C7E3-F2A7-487D-9D46-0C06C5FA8ADF}" presName="text_1" presStyleLbl="node1" presStyleIdx="0" presStyleCnt="0">
        <dgm:presLayoutVars>
          <dgm:bulletEnabled val="1"/>
        </dgm:presLayoutVars>
      </dgm:prSet>
      <dgm:spPr/>
    </dgm:pt>
  </dgm:ptLst>
  <dgm:cxnLst>
    <dgm:cxn modelId="{FB89C432-14BF-4D97-8FA8-4B09160F7C01}" type="presOf" srcId="{F8D03CFA-DD58-4F82-BAF1-EC40A7A2698E}" destId="{89CD2265-9979-450F-8A27-C5D40A594243}" srcOrd="0" destOrd="0" presId="urn:microsoft.com/office/officeart/2008/layout/CircularPictureCallout"/>
    <dgm:cxn modelId="{882E2966-141C-4DD6-BC21-D81E3F7B41C4}" type="presOf" srcId="{6FD8C7E3-F2A7-487D-9D46-0C06C5FA8ADF}" destId="{F9ABFF92-5DF0-45D1-8B18-D15C6832A3D3}" srcOrd="0" destOrd="0" presId="urn:microsoft.com/office/officeart/2008/layout/CircularPictureCallout"/>
    <dgm:cxn modelId="{696791DA-16E2-4A22-9C5C-A7B035503628}" type="presOf" srcId="{DFD0A7D3-008A-41AD-A998-0D648EC39484}" destId="{A3478F37-DCDA-4FF5-BA9B-4AB56031D6A0}" srcOrd="0" destOrd="0" presId="urn:microsoft.com/office/officeart/2008/layout/CircularPictureCallout"/>
    <dgm:cxn modelId="{051457E5-B330-442A-9A3A-2EA96B4A8CCF}" srcId="{DFD0A7D3-008A-41AD-A998-0D648EC39484}" destId="{6FD8C7E3-F2A7-487D-9D46-0C06C5FA8ADF}" srcOrd="0" destOrd="0" parTransId="{A1CC8EA3-D622-4F43-A45B-B6C64879A56C}" sibTransId="{F8D03CFA-DD58-4F82-BAF1-EC40A7A2698E}"/>
    <dgm:cxn modelId="{3BE7AC57-A6F8-4660-9552-138B64EAFB5F}" type="presParOf" srcId="{A3478F37-DCDA-4FF5-BA9B-4AB56031D6A0}" destId="{70EC59D3-6C35-4619-AD15-DEC8412E70BC}" srcOrd="0" destOrd="0" presId="urn:microsoft.com/office/officeart/2008/layout/CircularPictureCallout"/>
    <dgm:cxn modelId="{F8555F53-095E-4421-B921-36CCF3BC7249}" type="presParOf" srcId="{70EC59D3-6C35-4619-AD15-DEC8412E70BC}" destId="{06013CDB-9E29-4AD1-9FA5-75FAD92697B1}" srcOrd="0" destOrd="0" presId="urn:microsoft.com/office/officeart/2008/layout/CircularPictureCallout"/>
    <dgm:cxn modelId="{FBE28E7A-C899-4EA6-B9DB-432E6A309AB7}" type="presParOf" srcId="{06013CDB-9E29-4AD1-9FA5-75FAD92697B1}" destId="{89CD2265-9979-450F-8A27-C5D40A594243}" srcOrd="0" destOrd="0" presId="urn:microsoft.com/office/officeart/2008/layout/CircularPictureCallout"/>
    <dgm:cxn modelId="{AC6D62C0-3755-4D41-917C-FA59A47F2E72}" type="presParOf" srcId="{70EC59D3-6C35-4619-AD15-DEC8412E70BC}" destId="{F9ABFF92-5DF0-45D1-8B18-D15C6832A3D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D2265-9979-450F-8A27-C5D40A594243}">
      <dsp:nvSpPr>
        <dsp:cNvPr id="0" name=""/>
        <dsp:cNvSpPr/>
      </dsp:nvSpPr>
      <dsp:spPr>
        <a:xfrm>
          <a:off x="837155" y="670115"/>
          <a:ext cx="1005843" cy="109728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F9ABFF92-5DF0-45D1-8B18-D15C6832A3D3}">
      <dsp:nvSpPr>
        <dsp:cNvPr id="0" name=""/>
        <dsp:cNvSpPr/>
      </dsp:nvSpPr>
      <dsp:spPr>
        <a:xfrm>
          <a:off x="724371" y="1187077"/>
          <a:ext cx="681761" cy="3515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</a:t>
          </a:r>
        </a:p>
      </dsp:txBody>
      <dsp:txXfrm>
        <a:off x="724371" y="1187077"/>
        <a:ext cx="681761" cy="351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834B9-781F-447A-9E46-C3BAFC64D456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1A905-E480-4CFC-B2A9-3CE915AEB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7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object&#10;&#10;Description automatically generated">
            <a:extLst>
              <a:ext uri="{FF2B5EF4-FFF2-40B4-BE49-F238E27FC236}">
                <a16:creationId xmlns:a16="http://schemas.microsoft.com/office/drawing/2014/main" id="{977D8323-47DB-4C81-86F8-B01DD7E8C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1" y="0"/>
            <a:ext cx="6858001" cy="3429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889EAF-90E4-4D6D-A6BA-CC0CFA67AAD0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296D4-8647-49A3-AFFC-325B92D80E0E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49C2080-A77C-4F19-9415-28E54CA62C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161" y="2"/>
            <a:ext cx="3940673" cy="3192593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 dirty="0"/>
              <a:t>Click icon to insert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DFB73D7-1864-4020-B836-9C7116584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1110" y="565202"/>
            <a:ext cx="2375441" cy="338762"/>
          </a:xfrm>
        </p:spPr>
        <p:txBody>
          <a:bodyPr>
            <a:normAutofit/>
          </a:bodyPr>
          <a:lstStyle>
            <a:lvl1pPr>
              <a:defRPr sz="1286"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BC85B-C8EA-4272-A959-54A1067F9289}"/>
              </a:ext>
            </a:extLst>
          </p:cNvPr>
          <p:cNvSpPr/>
          <p:nvPr userDrawn="1"/>
        </p:nvSpPr>
        <p:spPr>
          <a:xfrm>
            <a:off x="-1345882" y="0"/>
            <a:ext cx="1264173" cy="1832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2" b="1" dirty="0">
                <a:solidFill>
                  <a:schemeClr val="accent5"/>
                </a:solidFill>
              </a:rPr>
              <a:t>TO ADD OR CHANGE PICTURE:</a:t>
            </a:r>
            <a:br>
              <a:rPr lang="en-GB" sz="422" b="1" dirty="0">
                <a:solidFill>
                  <a:schemeClr val="accent5"/>
                </a:solidFill>
              </a:rPr>
            </a:br>
            <a:endParaRPr lang="en-GB" sz="422" dirty="0">
              <a:solidFill>
                <a:schemeClr val="accent5"/>
              </a:solidFill>
            </a:endParaRPr>
          </a:p>
          <a:p>
            <a:endParaRPr lang="en-GB" sz="422" dirty="0">
              <a:solidFill>
                <a:schemeClr val="tx2"/>
              </a:solidFill>
            </a:endParaRP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b="0" dirty="0">
                <a:solidFill>
                  <a:schemeClr val="accent1"/>
                </a:solidFill>
              </a:rPr>
              <a:t>Choose a picture </a:t>
            </a: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  <a:p>
            <a:pPr marL="91851" marR="0" lvl="0" indent="-91851" algn="l" defTabSz="367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1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422" dirty="0">
                <a:solidFill>
                  <a:schemeClr val="accent1"/>
                </a:solidFill>
              </a:rPr>
              <a:t>Right click the picture and select ‘send to back’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A5280D-47A4-477C-91A7-CA86F8C5AE0D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7C09A-2461-4FDD-8707-96841D6CBECA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130A0C-36AB-4026-9777-12B9B9594353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4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5B27D-3BB1-4E07-9C43-DF4D40C64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EA2F8-EC71-4727-984A-253C55E07C8B}"/>
              </a:ext>
            </a:extLst>
          </p:cNvPr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29" dirty="0"/>
              <a:t>Please do not use any layouts </a:t>
            </a:r>
            <a:br>
              <a:rPr lang="en-GB" sz="1929" dirty="0"/>
            </a:br>
            <a:r>
              <a:rPr lang="en-GB" sz="1929" dirty="0"/>
              <a:t>that appear after this.</a:t>
            </a:r>
          </a:p>
        </p:txBody>
      </p:sp>
    </p:spTree>
    <p:extLst>
      <p:ext uri="{BB962C8B-B14F-4D97-AF65-F5344CB8AC3E}">
        <p14:creationId xmlns:p14="http://schemas.microsoft.com/office/powerpoint/2010/main" val="121621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2138D156-2B97-4261-99DC-FC877DCC2C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1" y="0"/>
            <a:ext cx="6858001" cy="32497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889EAF-90E4-4D6D-A6BA-CC0CFA67AAD0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296D4-8647-49A3-AFFC-325B92D80E0E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49C2080-A77C-4F19-9415-28E54CA62C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161" y="2"/>
            <a:ext cx="3940673" cy="3192593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 dirty="0"/>
              <a:t>Click icon to insert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DFB73D7-1864-4020-B836-9C7116584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1110" y="565202"/>
            <a:ext cx="2375441" cy="338762"/>
          </a:xfrm>
        </p:spPr>
        <p:txBody>
          <a:bodyPr>
            <a:normAutofit/>
          </a:bodyPr>
          <a:lstStyle>
            <a:lvl1pPr>
              <a:defRPr sz="1286"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BC85B-C8EA-4272-A959-54A1067F9289}"/>
              </a:ext>
            </a:extLst>
          </p:cNvPr>
          <p:cNvSpPr/>
          <p:nvPr userDrawn="1"/>
        </p:nvSpPr>
        <p:spPr>
          <a:xfrm>
            <a:off x="-1345882" y="0"/>
            <a:ext cx="1264173" cy="1832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2" b="1" dirty="0">
                <a:solidFill>
                  <a:schemeClr val="accent5"/>
                </a:solidFill>
              </a:rPr>
              <a:t>TO ADD OR CHANGE PICTURE:</a:t>
            </a:r>
            <a:br>
              <a:rPr lang="en-GB" sz="422" b="1" dirty="0">
                <a:solidFill>
                  <a:schemeClr val="accent5"/>
                </a:solidFill>
              </a:rPr>
            </a:br>
            <a:endParaRPr lang="en-GB" sz="422" dirty="0">
              <a:solidFill>
                <a:schemeClr val="accent5"/>
              </a:solidFill>
            </a:endParaRPr>
          </a:p>
          <a:p>
            <a:endParaRPr lang="en-GB" sz="422" dirty="0">
              <a:solidFill>
                <a:schemeClr val="tx2"/>
              </a:solidFill>
            </a:endParaRP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b="0" dirty="0">
                <a:solidFill>
                  <a:schemeClr val="accent1"/>
                </a:solidFill>
              </a:rPr>
              <a:t>Choose a picture </a:t>
            </a: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  <a:p>
            <a:pPr marL="91851" marR="0" lvl="0" indent="-91851" algn="l" defTabSz="367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1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422" dirty="0">
                <a:solidFill>
                  <a:schemeClr val="accent1"/>
                </a:solidFill>
              </a:rPr>
              <a:t>Right click the picture and select ‘send to back’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A5280D-47A4-477C-91A7-CA86F8C5AE0D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42E5F-F6FB-486B-86E1-E0821CBB581C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FF965-5E44-46D7-88FE-15E78F5F4F85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46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5779FD22-35BA-4E77-8C08-B569C219A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1" y="0"/>
            <a:ext cx="6858001" cy="324971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0B2D55-82D7-4441-B7D4-2C2D2ED7F645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B78BB6-C14F-482D-9E8F-45C1A69E04CC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12" y="107067"/>
            <a:ext cx="6453485" cy="338762"/>
          </a:xfrm>
        </p:spPr>
        <p:txBody>
          <a:bodyPr>
            <a:normAutofit/>
          </a:bodyPr>
          <a:lstStyle>
            <a:lvl1pPr>
              <a:defRPr sz="964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A29F-643C-4190-A838-D065557C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12" y="539751"/>
            <a:ext cx="6453485" cy="258286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64BC0-C64C-4A17-A6A8-C82F3C4E80DE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83DC-F8CA-42C7-B21F-4866D6F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50C55-6B4D-4588-9A5E-ACFB966A4598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5FD7F-ACB1-4E52-BF7F-716BC8B7F49F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1528CEC9-C87D-4488-8E42-7B529A043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1" y="0"/>
            <a:ext cx="6858001" cy="3249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64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5296" y="3241756"/>
            <a:ext cx="205864" cy="153887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3A2E-F966-4D5A-94DF-ED1A89066F98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E4796-B9A5-4673-8A1C-87363E3F4516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9933302D-24CC-4F93-8195-771E98486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1" y="0"/>
            <a:ext cx="6858001" cy="3249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79C2B-B744-447A-B8BA-4A401C05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DD9EDF-8A07-489D-8088-AF0DA4A44FED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CC200-123E-43EC-BF5C-E7E3EC18911A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E9F5D-0368-45CE-AD8D-809B0E3AA163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33CB03-57D4-4549-9CCF-E9C6E729A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12" y="539751"/>
            <a:ext cx="3092634" cy="2582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A55E4DC-9EAF-4E02-A6E7-59603CD98B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3558" y="539751"/>
            <a:ext cx="3092634" cy="2582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3DF10-7E38-4A1E-9F2A-43CAD78CD3EC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4F144-B394-4BC2-BE84-9C7448D8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CC888A-7549-4226-9842-1FCEBEA6F9C9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AE501-E87C-4F71-B3A0-6F0B256F2EFB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0B1DF0A3-DA62-4C0B-BA35-0A98FDF6F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1" y="0"/>
            <a:ext cx="6858001" cy="32497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8671D-BF76-4174-B410-152191915012}"/>
              </a:ext>
            </a:extLst>
          </p:cNvPr>
          <p:cNvSpPr/>
          <p:nvPr userDrawn="1"/>
        </p:nvSpPr>
        <p:spPr>
          <a:xfrm>
            <a:off x="3686176" y="548497"/>
            <a:ext cx="2957971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213856" y="548497"/>
            <a:ext cx="2957971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38BC2407-2B37-44CC-AD36-A26E0DD00D2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745857" y="601886"/>
            <a:ext cx="2851713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picture or smart art.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1812" y="1902332"/>
            <a:ext cx="2970014" cy="1220277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0430" y="601886"/>
            <a:ext cx="2851713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picture or smart art.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FFAA-7600-4EDE-A5CC-C8B484F7863C}"/>
              </a:ext>
            </a:extLst>
          </p:cNvPr>
          <p:cNvCxnSpPr>
            <a:cxnSpLocks/>
          </p:cNvCxnSpPr>
          <p:nvPr userDrawn="1"/>
        </p:nvCxnSpPr>
        <p:spPr>
          <a:xfrm>
            <a:off x="3428553" y="548497"/>
            <a:ext cx="0" cy="257411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63A43A4-9D19-4E3D-B676-BA471BA1CA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6176" y="1902617"/>
            <a:ext cx="2957970" cy="1219996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3595A-CC7D-4B7A-8D53-7DC5B37FC1A0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9A431-7ACC-4E77-86C3-BB9A1397538C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FF33A-BFCC-43FE-8682-5B6244DAD9D4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0976A4C1-3D2A-48CB-96C9-C345868A4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1" y="0"/>
            <a:ext cx="6858001" cy="32497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213856" y="546592"/>
            <a:ext cx="2098934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1812" y="1902332"/>
            <a:ext cx="2110978" cy="1220277"/>
          </a:xfrm>
        </p:spPr>
        <p:txBody>
          <a:bodyPr lIns="72000" tIns="144000" rIns="144000" bIns="144000"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0432" y="592361"/>
            <a:ext cx="2005567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</a:t>
            </a:r>
            <a:br>
              <a:rPr lang="en-US" dirty="0"/>
            </a:br>
            <a:r>
              <a:rPr lang="en-US" dirty="0"/>
              <a:t> picture or smart art.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BCEBD-19E9-4394-8F14-8F146FAC8CEA}"/>
              </a:ext>
            </a:extLst>
          </p:cNvPr>
          <p:cNvSpPr/>
          <p:nvPr userDrawn="1"/>
        </p:nvSpPr>
        <p:spPr>
          <a:xfrm>
            <a:off x="2373511" y="546592"/>
            <a:ext cx="2098934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1E268E3-0FB2-420D-ACDD-E4678AC5A9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73512" y="1902332"/>
            <a:ext cx="2098933" cy="1220277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2EE81F1-DB81-4AB7-B732-38A2E1A5553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420088" y="592361"/>
            <a:ext cx="2005567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</a:t>
            </a:r>
            <a:br>
              <a:rPr lang="en-US" dirty="0"/>
            </a:br>
            <a:r>
              <a:rPr lang="en-US" dirty="0"/>
              <a:t>picture or smart art.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444A17-7A9E-4CD0-B047-48651B71EC0E}"/>
              </a:ext>
            </a:extLst>
          </p:cNvPr>
          <p:cNvSpPr/>
          <p:nvPr userDrawn="1"/>
        </p:nvSpPr>
        <p:spPr>
          <a:xfrm>
            <a:off x="4556363" y="546592"/>
            <a:ext cx="2098934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B3DF17A-DE50-4B7C-BDB0-9E2D34B558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56364" y="1902332"/>
            <a:ext cx="2098933" cy="1220277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0829DF-D88C-43DA-8A90-BDE4E4678F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02939" y="592361"/>
            <a:ext cx="2005567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</a:t>
            </a:r>
            <a:br>
              <a:rPr lang="en-US" dirty="0"/>
            </a:br>
            <a:r>
              <a:rPr lang="en-US" dirty="0"/>
              <a:t>picture or smart art.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8CF66-3110-43FD-A66D-8C48745A29E2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521F7-2542-4FAD-83EE-AD3801E10519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3EC2A-CA03-4952-BEF5-26527219CD0F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EA755EA6-3ABD-4BA0-95A0-CDC93F982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1" y="0"/>
            <a:ext cx="6858001" cy="32497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30FEACF-44B9-46C6-BAE5-E4A8FB2ACE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1812" y="688694"/>
            <a:ext cx="3799582" cy="2320694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picture or smart art. 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F6ED3F2-545A-4045-83E2-85CE47C10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3597" y="539751"/>
            <a:ext cx="2171700" cy="2582863"/>
          </a:xfr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6E8088-D018-49C8-B64A-C35F3337C3AF}"/>
              </a:ext>
            </a:extLst>
          </p:cNvPr>
          <p:cNvCxnSpPr>
            <a:cxnSpLocks/>
          </p:cNvCxnSpPr>
          <p:nvPr userDrawn="1"/>
        </p:nvCxnSpPr>
        <p:spPr>
          <a:xfrm>
            <a:off x="4242495" y="539751"/>
            <a:ext cx="0" cy="258286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62EE0-DBDC-4660-88E5-8069ED60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2FB1AF-234B-4143-97ED-9C8F43C407A9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051E7-A002-4E32-8D9A-E6302E688465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3180F-8F5E-454B-BD45-C2DA7E069121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8CD11260-0581-46EE-BB41-5702455AC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1" y="0"/>
            <a:ext cx="6858001" cy="32497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37060CB-6C6D-4902-9D5B-2E0A441D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DA8EE8D-BCC6-41AC-9730-34BCC9D11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4319" y="539751"/>
            <a:ext cx="2110978" cy="2582863"/>
          </a:xfrm>
          <a:noFill/>
          <a:ln w="19050">
            <a:noFill/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DE52B-AC6E-4D7D-9014-DDD86267B140}"/>
              </a:ext>
            </a:extLst>
          </p:cNvPr>
          <p:cNvSpPr/>
          <p:nvPr userDrawn="1"/>
        </p:nvSpPr>
        <p:spPr>
          <a:xfrm>
            <a:off x="-1345882" y="0"/>
            <a:ext cx="1264173" cy="1832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2" b="1" dirty="0">
                <a:solidFill>
                  <a:schemeClr val="accent5"/>
                </a:solidFill>
              </a:rPr>
              <a:t>TO ADD OR CHANGE PICTURE:</a:t>
            </a:r>
            <a:br>
              <a:rPr lang="en-GB" sz="422" b="1" dirty="0">
                <a:solidFill>
                  <a:schemeClr val="accent5"/>
                </a:solidFill>
              </a:rPr>
            </a:br>
            <a:endParaRPr lang="en-GB" sz="422" dirty="0">
              <a:solidFill>
                <a:schemeClr val="accent5"/>
              </a:solidFill>
            </a:endParaRPr>
          </a:p>
          <a:p>
            <a:endParaRPr lang="en-GB" sz="422" dirty="0">
              <a:solidFill>
                <a:schemeClr val="tx2"/>
              </a:solidFill>
            </a:endParaRP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b="0" dirty="0">
                <a:solidFill>
                  <a:schemeClr val="accent1"/>
                </a:solidFill>
              </a:rPr>
              <a:t>Choose a picture</a:t>
            </a:r>
            <a:endParaRPr lang="en-GB" sz="422" dirty="0">
              <a:solidFill>
                <a:schemeClr val="accent1"/>
              </a:solidFill>
            </a:endParaRP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CDA92-D250-4FFB-812F-84C7097A387A}"/>
              </a:ext>
            </a:extLst>
          </p:cNvPr>
          <p:cNvSpPr/>
          <p:nvPr userDrawn="1"/>
        </p:nvSpPr>
        <p:spPr>
          <a:xfrm>
            <a:off x="201811" y="539751"/>
            <a:ext cx="4281786" cy="2582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vert="horz" lIns="72321" tIns="18370" rIns="57857" bIns="18370" rtlCol="0" anchor="ctr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241"/>
              </a:spcAft>
              <a:buFont typeface="Arial" panose="020B0604020202020204" pitchFamily="34" charset="0"/>
              <a:buNone/>
            </a:pPr>
            <a:endParaRPr lang="en-GB" sz="563" b="0" baseline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5D060-DCC4-4A8F-A926-5209A77E86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237" y="610109"/>
            <a:ext cx="4101456" cy="2442147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/>
            </a:lvl1pPr>
          </a:lstStyle>
          <a:p>
            <a:pPr lvl="0" algn="ctr"/>
            <a:r>
              <a:rPr lang="en-GB" dirty="0"/>
              <a:t>Click icon to insert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71853E-D270-49A9-BEC5-F964AF2924B1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D9FAC-A31D-4172-BCF5-E5B45BEF006D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FB40C-724F-43F0-AC72-9B0AFF21EFB0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7267B731-0246-4429-96C7-F3B349502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1" y="0"/>
            <a:ext cx="6858001" cy="32497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42469E-CC52-479B-B3FC-33CA86D15D6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07EED-4426-4CB4-87B7-5D5A2D437DFF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2DD43-05DC-4055-A188-7D08FED90DB4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9AC10-92FB-4F83-864B-1402B6568FA8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A0457-5101-4507-A8B9-F7DDAE9E24BE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5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close up of an object&#10;&#10;Description automatically generated">
            <a:extLst>
              <a:ext uri="{FF2B5EF4-FFF2-40B4-BE49-F238E27FC236}">
                <a16:creationId xmlns:a16="http://schemas.microsoft.com/office/drawing/2014/main" id="{87D85C84-1E21-4EF0-B6B7-B1C5A4259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6858001" cy="325225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0B2D55-82D7-4441-B7D4-2C2D2ED7F645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B78BB6-C14F-482D-9E8F-45C1A69E04CC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12" y="107067"/>
            <a:ext cx="6453485" cy="338762"/>
          </a:xfrm>
        </p:spPr>
        <p:txBody>
          <a:bodyPr>
            <a:normAutofit/>
          </a:bodyPr>
          <a:lstStyle>
            <a:lvl1pPr>
              <a:defRPr sz="964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A29F-643C-4190-A838-D065557C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12" y="539751"/>
            <a:ext cx="6453485" cy="258286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64BC0-C64C-4A17-A6A8-C82F3C4E80DE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83DC-F8CA-42C7-B21F-4866D6F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2034-3885-4E97-9345-92BF090A2844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82E0F-423E-495F-8566-40C481B632C1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5B27D-3BB1-4E07-9C43-DF4D40C64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EA2F8-EC71-4727-984A-253C55E07C8B}"/>
              </a:ext>
            </a:extLst>
          </p:cNvPr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29" dirty="0"/>
              <a:t>Please do not use any layouts </a:t>
            </a:r>
            <a:br>
              <a:rPr lang="en-GB" sz="1929" dirty="0"/>
            </a:br>
            <a:r>
              <a:rPr lang="en-GB" sz="1929" dirty="0"/>
              <a:t>that appear after this.</a:t>
            </a:r>
          </a:p>
        </p:txBody>
      </p:sp>
    </p:spTree>
    <p:extLst>
      <p:ext uri="{BB962C8B-B14F-4D97-AF65-F5344CB8AC3E}">
        <p14:creationId xmlns:p14="http://schemas.microsoft.com/office/powerpoint/2010/main" val="371147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9DFA47C-12F0-44FE-992F-4E079AB14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433220" y="-1341771"/>
            <a:ext cx="7724438" cy="5869225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889EAF-90E4-4D6D-A6BA-CC0CFA67AAD0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296D4-8647-49A3-AFFC-325B92D80E0E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49C2080-A77C-4F19-9415-28E54CA62C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161" y="2"/>
            <a:ext cx="3940673" cy="3192593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 dirty="0"/>
              <a:t>Click icon to insert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DFB73D7-1864-4020-B836-9C7116584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1110" y="565202"/>
            <a:ext cx="2375441" cy="338762"/>
          </a:xfrm>
        </p:spPr>
        <p:txBody>
          <a:bodyPr>
            <a:normAutofit/>
          </a:bodyPr>
          <a:lstStyle>
            <a:lvl1pPr>
              <a:defRPr sz="1286"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BC85B-C8EA-4272-A959-54A1067F9289}"/>
              </a:ext>
            </a:extLst>
          </p:cNvPr>
          <p:cNvSpPr/>
          <p:nvPr userDrawn="1"/>
        </p:nvSpPr>
        <p:spPr>
          <a:xfrm>
            <a:off x="-1345882" y="0"/>
            <a:ext cx="1264173" cy="1832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2" b="1" dirty="0">
                <a:solidFill>
                  <a:schemeClr val="accent5"/>
                </a:solidFill>
              </a:rPr>
              <a:t>TO ADD OR CHANGE PICTURE:</a:t>
            </a:r>
            <a:br>
              <a:rPr lang="en-GB" sz="422" b="1" dirty="0">
                <a:solidFill>
                  <a:schemeClr val="accent5"/>
                </a:solidFill>
              </a:rPr>
            </a:br>
            <a:endParaRPr lang="en-GB" sz="422" dirty="0">
              <a:solidFill>
                <a:schemeClr val="accent5"/>
              </a:solidFill>
            </a:endParaRPr>
          </a:p>
          <a:p>
            <a:endParaRPr lang="en-GB" sz="422" dirty="0">
              <a:solidFill>
                <a:schemeClr val="tx2"/>
              </a:solidFill>
            </a:endParaRP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b="0" dirty="0">
                <a:solidFill>
                  <a:schemeClr val="accent1"/>
                </a:solidFill>
              </a:rPr>
              <a:t>Choose a picture </a:t>
            </a: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  <a:p>
            <a:pPr marL="91851" marR="0" lvl="0" indent="-91851" algn="l" defTabSz="367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1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422" dirty="0">
                <a:solidFill>
                  <a:schemeClr val="accent1"/>
                </a:solidFill>
              </a:rPr>
              <a:t>Right click the picture and select ‘send to back’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A5280D-47A4-477C-91A7-CA86F8C5AE0D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5FF50-149B-436A-B34C-6F383C9BA078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A0552-983A-4C4B-9337-C03CC3C08C13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9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5FF6ED-280E-4CA3-950E-05797FE0B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433220" y="-1341771"/>
            <a:ext cx="7724438" cy="5869225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0B2D55-82D7-4441-B7D4-2C2D2ED7F645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B78BB6-C14F-482D-9E8F-45C1A69E04CC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12" y="107067"/>
            <a:ext cx="6453485" cy="338762"/>
          </a:xfrm>
        </p:spPr>
        <p:txBody>
          <a:bodyPr>
            <a:normAutofit/>
          </a:bodyPr>
          <a:lstStyle>
            <a:lvl1pPr>
              <a:defRPr sz="964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A29F-643C-4190-A838-D065557C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12" y="539751"/>
            <a:ext cx="6453485" cy="258286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64BC0-C64C-4A17-A6A8-C82F3C4E80DE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83DC-F8CA-42C7-B21F-4866D6F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7332F-9E3E-41D5-89B0-A0105B9F12B7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73322-F50A-456B-9790-A67A40F055B9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2EEE95B-B0D2-45EF-A424-BBF682CB5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433220" y="-1341771"/>
            <a:ext cx="7724438" cy="5869225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64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5296" y="3241756"/>
            <a:ext cx="205864" cy="153887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25A9B-8E6C-4AC8-8F5D-0E64FF74EE44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6FE3C-3112-46AC-9B82-D769C2C0F047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CE05DA-2CC9-4562-9868-BEE384191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433220" y="-1341771"/>
            <a:ext cx="7724438" cy="5869225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79C2B-B744-447A-B8BA-4A401C05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DD9EDF-8A07-489D-8088-AF0DA4A44FED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CC200-123E-43EC-BF5C-E7E3EC18911A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E9F5D-0368-45CE-AD8D-809B0E3AA163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33CB03-57D4-4549-9CCF-E9C6E729A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12" y="539751"/>
            <a:ext cx="3092634" cy="2582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A55E4DC-9EAF-4E02-A6E7-59603CD98B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3558" y="539751"/>
            <a:ext cx="3092634" cy="2582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3DF10-7E38-4A1E-9F2A-43CAD78CD3EC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4F144-B394-4BC2-BE84-9C7448D8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86F7D-DB98-4796-80C3-A9946CE10968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6CC3E-C38A-47D6-B6CE-607BC34D8FCF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F432CA9-B206-448F-9C6B-BA17C8A8E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433220" y="-1341771"/>
            <a:ext cx="7724438" cy="5869225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8671D-BF76-4174-B410-152191915012}"/>
              </a:ext>
            </a:extLst>
          </p:cNvPr>
          <p:cNvSpPr/>
          <p:nvPr userDrawn="1"/>
        </p:nvSpPr>
        <p:spPr>
          <a:xfrm>
            <a:off x="3686176" y="548497"/>
            <a:ext cx="2957971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213856" y="548497"/>
            <a:ext cx="2957971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38BC2407-2B37-44CC-AD36-A26E0DD00D2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745857" y="601886"/>
            <a:ext cx="2851713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picture or smart art.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1812" y="1902332"/>
            <a:ext cx="2970014" cy="1220277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0430" y="601886"/>
            <a:ext cx="2851713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picture or smart art.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FFAA-7600-4EDE-A5CC-C8B484F7863C}"/>
              </a:ext>
            </a:extLst>
          </p:cNvPr>
          <p:cNvCxnSpPr>
            <a:cxnSpLocks/>
          </p:cNvCxnSpPr>
          <p:nvPr userDrawn="1"/>
        </p:nvCxnSpPr>
        <p:spPr>
          <a:xfrm>
            <a:off x="3428553" y="548497"/>
            <a:ext cx="0" cy="257411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63A43A4-9D19-4E3D-B676-BA471BA1CA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6176" y="1902617"/>
            <a:ext cx="2957970" cy="1219996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3595A-CC7D-4B7A-8D53-7DC5B37FC1A0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2B653-1A98-4824-A6B2-540FBE450851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5664BC-2C85-43C1-B395-9941ED818B4D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F03E436-C664-4117-93BE-0B349697E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433220" y="-1341771"/>
            <a:ext cx="7724438" cy="5869225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213856" y="546592"/>
            <a:ext cx="2098934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1812" y="1902332"/>
            <a:ext cx="2110978" cy="1220277"/>
          </a:xfrm>
        </p:spPr>
        <p:txBody>
          <a:bodyPr lIns="72000" tIns="144000" rIns="144000" bIns="144000"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0432" y="592361"/>
            <a:ext cx="2005567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</a:t>
            </a:r>
            <a:br>
              <a:rPr lang="en-US" dirty="0"/>
            </a:br>
            <a:r>
              <a:rPr lang="en-US" dirty="0"/>
              <a:t> picture or smart art.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BCEBD-19E9-4394-8F14-8F146FAC8CEA}"/>
              </a:ext>
            </a:extLst>
          </p:cNvPr>
          <p:cNvSpPr/>
          <p:nvPr userDrawn="1"/>
        </p:nvSpPr>
        <p:spPr>
          <a:xfrm>
            <a:off x="2373511" y="546592"/>
            <a:ext cx="2098934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1E268E3-0FB2-420D-ACDD-E4678AC5A9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73512" y="1902332"/>
            <a:ext cx="2098933" cy="1220277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2EE81F1-DB81-4AB7-B732-38A2E1A5553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420088" y="592361"/>
            <a:ext cx="2005567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</a:t>
            </a:r>
            <a:br>
              <a:rPr lang="en-US" dirty="0"/>
            </a:br>
            <a:r>
              <a:rPr lang="en-US" dirty="0"/>
              <a:t>picture or smart art.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444A17-7A9E-4CD0-B047-48651B71EC0E}"/>
              </a:ext>
            </a:extLst>
          </p:cNvPr>
          <p:cNvSpPr/>
          <p:nvPr userDrawn="1"/>
        </p:nvSpPr>
        <p:spPr>
          <a:xfrm>
            <a:off x="4556363" y="546592"/>
            <a:ext cx="2098934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B3DF17A-DE50-4B7C-BDB0-9E2D34B558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56364" y="1902332"/>
            <a:ext cx="2098933" cy="1220277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0829DF-D88C-43DA-8A90-BDE4E4678F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02939" y="592361"/>
            <a:ext cx="2005567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</a:t>
            </a:r>
            <a:br>
              <a:rPr lang="en-US" dirty="0"/>
            </a:br>
            <a:r>
              <a:rPr lang="en-US" dirty="0"/>
              <a:t>picture or smart art.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8CF66-3110-43FD-A66D-8C48745A29E2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15E0C-6FB5-4F8A-99B1-DE4DB3A75347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EBE6D-20BB-4653-9357-46F5E9EE6E5C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D9D86B3-A4C1-4C31-8CCF-5F4FA3C67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433220" y="-1341771"/>
            <a:ext cx="7724438" cy="5869225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30FEACF-44B9-46C6-BAE5-E4A8FB2ACE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1812" y="688694"/>
            <a:ext cx="3799582" cy="2320694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picture or smart art. 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F6ED3F2-545A-4045-83E2-85CE47C10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3597" y="539751"/>
            <a:ext cx="2171700" cy="2582863"/>
          </a:xfr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6E8088-D018-49C8-B64A-C35F3337C3AF}"/>
              </a:ext>
            </a:extLst>
          </p:cNvPr>
          <p:cNvCxnSpPr>
            <a:cxnSpLocks/>
          </p:cNvCxnSpPr>
          <p:nvPr userDrawn="1"/>
        </p:nvCxnSpPr>
        <p:spPr>
          <a:xfrm>
            <a:off x="4242495" y="539751"/>
            <a:ext cx="0" cy="258286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62EE0-DBDC-4660-88E5-8069ED60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2FB1AF-234B-4143-97ED-9C8F43C407A9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DA6B3-7AEA-48A7-91E1-75DAA31FBDAB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F32918-38B6-44F5-B7C9-C5258EBB49BD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DDE8CA1-3B8C-4FBA-B142-6CD12FCA9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433220" y="-1341771"/>
            <a:ext cx="7724438" cy="5869225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37060CB-6C6D-4902-9D5B-2E0A441D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DA8EE8D-BCC6-41AC-9730-34BCC9D11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4319" y="539751"/>
            <a:ext cx="2110978" cy="2582863"/>
          </a:xfrm>
          <a:noFill/>
          <a:ln w="19050">
            <a:noFill/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DE52B-AC6E-4D7D-9014-DDD86267B140}"/>
              </a:ext>
            </a:extLst>
          </p:cNvPr>
          <p:cNvSpPr/>
          <p:nvPr userDrawn="1"/>
        </p:nvSpPr>
        <p:spPr>
          <a:xfrm>
            <a:off x="-1345882" y="0"/>
            <a:ext cx="1264173" cy="1832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2" b="1" dirty="0">
                <a:solidFill>
                  <a:schemeClr val="accent5"/>
                </a:solidFill>
              </a:rPr>
              <a:t>TO ADD OR CHANGE PICTURE:</a:t>
            </a:r>
            <a:br>
              <a:rPr lang="en-GB" sz="422" b="1" dirty="0">
                <a:solidFill>
                  <a:schemeClr val="accent5"/>
                </a:solidFill>
              </a:rPr>
            </a:br>
            <a:endParaRPr lang="en-GB" sz="422" dirty="0">
              <a:solidFill>
                <a:schemeClr val="accent5"/>
              </a:solidFill>
            </a:endParaRPr>
          </a:p>
          <a:p>
            <a:endParaRPr lang="en-GB" sz="422" dirty="0">
              <a:solidFill>
                <a:schemeClr val="tx2"/>
              </a:solidFill>
            </a:endParaRP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b="0" dirty="0">
                <a:solidFill>
                  <a:schemeClr val="accent1"/>
                </a:solidFill>
              </a:rPr>
              <a:t>Choose a picture</a:t>
            </a:r>
            <a:endParaRPr lang="en-GB" sz="422" dirty="0">
              <a:solidFill>
                <a:schemeClr val="accent1"/>
              </a:solidFill>
            </a:endParaRP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CDA92-D250-4FFB-812F-84C7097A387A}"/>
              </a:ext>
            </a:extLst>
          </p:cNvPr>
          <p:cNvSpPr/>
          <p:nvPr userDrawn="1"/>
        </p:nvSpPr>
        <p:spPr>
          <a:xfrm>
            <a:off x="201811" y="539751"/>
            <a:ext cx="4281786" cy="2582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vert="horz" lIns="72321" tIns="18370" rIns="57857" bIns="18370" rtlCol="0" anchor="ctr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241"/>
              </a:spcAft>
              <a:buFont typeface="Arial" panose="020B0604020202020204" pitchFamily="34" charset="0"/>
              <a:buNone/>
            </a:pPr>
            <a:endParaRPr lang="en-GB" sz="563" b="0" baseline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5D060-DCC4-4A8F-A926-5209A77E86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237" y="610109"/>
            <a:ext cx="4101456" cy="2442147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/>
            </a:lvl1pPr>
          </a:lstStyle>
          <a:p>
            <a:pPr lvl="0" algn="ctr"/>
            <a:r>
              <a:rPr lang="en-GB" dirty="0"/>
              <a:t>Click icon to insert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71853E-D270-49A9-BEC5-F964AF2924B1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E981F2-D449-4459-84A7-054B0A04327C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18CFC-84C5-4CE6-9A1D-B04E1CDD0E2A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42469E-CC52-479B-B3FC-33CA86D15D6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07EED-4426-4CB4-87B7-5D5A2D437DFF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2DD43-05DC-4055-A188-7D08FED90DB4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4D98B1D2-3BD3-4DF1-8065-DD5F385DD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433220" y="-1341771"/>
            <a:ext cx="7724438" cy="5869225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A5AC4-1451-4C3F-A0E5-E38C800B35FE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52C06-C9F5-46F8-939C-D8B005C0CE5B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4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6858001" cy="3252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64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5296" y="3241756"/>
            <a:ext cx="205864" cy="153887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5B27D-3BB1-4E07-9C43-DF4D40C64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EA2F8-EC71-4727-984A-253C55E07C8B}"/>
              </a:ext>
            </a:extLst>
          </p:cNvPr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29" dirty="0"/>
              <a:t>Please do not use any layouts </a:t>
            </a:r>
            <a:br>
              <a:rPr lang="en-GB" sz="1929" dirty="0"/>
            </a:br>
            <a:r>
              <a:rPr lang="en-GB" sz="1929" dirty="0"/>
              <a:t>that appear after this.</a:t>
            </a:r>
          </a:p>
        </p:txBody>
      </p:sp>
    </p:spTree>
    <p:extLst>
      <p:ext uri="{BB962C8B-B14F-4D97-AF65-F5344CB8AC3E}">
        <p14:creationId xmlns:p14="http://schemas.microsoft.com/office/powerpoint/2010/main" val="234998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n object&#10;&#10;Description automatically generated">
            <a:extLst>
              <a:ext uri="{FF2B5EF4-FFF2-40B4-BE49-F238E27FC236}">
                <a16:creationId xmlns:a16="http://schemas.microsoft.com/office/drawing/2014/main" id="{2E8CED9E-2B8E-4F3A-B979-42C361030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3447" y="0"/>
            <a:ext cx="6858001" cy="3252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79C2B-B744-447A-B8BA-4A401C05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DD9EDF-8A07-489D-8088-AF0DA4A44FED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CC200-123E-43EC-BF5C-E7E3EC18911A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E9F5D-0368-45CE-AD8D-809B0E3AA163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33CB03-57D4-4549-9CCF-E9C6E729A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812" y="539751"/>
            <a:ext cx="3092634" cy="2582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A55E4DC-9EAF-4E02-A6E7-59603CD98B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3558" y="539751"/>
            <a:ext cx="3092634" cy="2582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3DF10-7E38-4A1E-9F2A-43CAD78CD3EC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4F144-B394-4BC2-BE84-9C7448D8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9CF34-2A9F-492B-A5AF-1774FBD37E98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C2CA2-20A7-4C7D-B8B5-AB446DC811BD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object&#10;&#10;Description automatically generated">
            <a:extLst>
              <a:ext uri="{FF2B5EF4-FFF2-40B4-BE49-F238E27FC236}">
                <a16:creationId xmlns:a16="http://schemas.microsoft.com/office/drawing/2014/main" id="{41C86554-2196-4466-81A1-C3DA6DA8A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6858001" cy="3252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8671D-BF76-4174-B410-152191915012}"/>
              </a:ext>
            </a:extLst>
          </p:cNvPr>
          <p:cNvSpPr/>
          <p:nvPr userDrawn="1"/>
        </p:nvSpPr>
        <p:spPr>
          <a:xfrm>
            <a:off x="3686176" y="548497"/>
            <a:ext cx="2957971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213856" y="548497"/>
            <a:ext cx="2957971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38BC2407-2B37-44CC-AD36-A26E0DD00D2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745857" y="601886"/>
            <a:ext cx="2851713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picture or smart art.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1812" y="1902332"/>
            <a:ext cx="2970014" cy="1220277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0430" y="601886"/>
            <a:ext cx="2851713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picture or smart art.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FFAA-7600-4EDE-A5CC-C8B484F7863C}"/>
              </a:ext>
            </a:extLst>
          </p:cNvPr>
          <p:cNvCxnSpPr>
            <a:cxnSpLocks/>
          </p:cNvCxnSpPr>
          <p:nvPr userDrawn="1"/>
        </p:nvCxnSpPr>
        <p:spPr>
          <a:xfrm>
            <a:off x="3428553" y="548497"/>
            <a:ext cx="0" cy="257411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63A43A4-9D19-4E3D-B676-BA471BA1CA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86176" y="1902617"/>
            <a:ext cx="2957970" cy="1219996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3595A-CC7D-4B7A-8D53-7DC5B37FC1A0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34416-9605-41AE-B5F0-08DB15A97CE6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99846E-00F5-4856-9D3F-DDE01B53822C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object&#10;&#10;Description automatically generated">
            <a:extLst>
              <a:ext uri="{FF2B5EF4-FFF2-40B4-BE49-F238E27FC236}">
                <a16:creationId xmlns:a16="http://schemas.microsoft.com/office/drawing/2014/main" id="{41C86554-2196-4466-81A1-C3DA6DA8A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6858001" cy="3252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213856" y="546592"/>
            <a:ext cx="2098934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1812" y="1902332"/>
            <a:ext cx="2110978" cy="1220277"/>
          </a:xfrm>
        </p:spPr>
        <p:txBody>
          <a:bodyPr lIns="72000" tIns="144000" rIns="144000" bIns="144000"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0432" y="592361"/>
            <a:ext cx="2005567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</a:t>
            </a:r>
            <a:br>
              <a:rPr lang="en-US" dirty="0"/>
            </a:br>
            <a:r>
              <a:rPr lang="en-US" dirty="0"/>
              <a:t> picture or smart art.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BCEBD-19E9-4394-8F14-8F146FAC8CEA}"/>
              </a:ext>
            </a:extLst>
          </p:cNvPr>
          <p:cNvSpPr/>
          <p:nvPr userDrawn="1"/>
        </p:nvSpPr>
        <p:spPr>
          <a:xfrm>
            <a:off x="2385109" y="546592"/>
            <a:ext cx="2098934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1E268E3-0FB2-420D-ACDD-E4678AC5A9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85110" y="1902332"/>
            <a:ext cx="2098933" cy="1220277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2EE81F1-DB81-4AB7-B732-38A2E1A5553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420088" y="592361"/>
            <a:ext cx="2005567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</a:t>
            </a:r>
            <a:br>
              <a:rPr lang="en-US" dirty="0"/>
            </a:br>
            <a:r>
              <a:rPr lang="en-US" dirty="0"/>
              <a:t>picture or smart art.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444A17-7A9E-4CD0-B047-48651B71EC0E}"/>
              </a:ext>
            </a:extLst>
          </p:cNvPr>
          <p:cNvSpPr/>
          <p:nvPr userDrawn="1"/>
        </p:nvSpPr>
        <p:spPr>
          <a:xfrm>
            <a:off x="4556363" y="546592"/>
            <a:ext cx="2098934" cy="1309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>
              <a:solidFill>
                <a:schemeClr val="bg1"/>
              </a:solidFill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B3DF17A-DE50-4B7C-BDB0-9E2D34B558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56364" y="1902332"/>
            <a:ext cx="2098933" cy="1220277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0829DF-D88C-43DA-8A90-BDE4E4678F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02939" y="592361"/>
            <a:ext cx="2005567" cy="1220567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</a:t>
            </a:r>
            <a:br>
              <a:rPr lang="en-US" dirty="0"/>
            </a:br>
            <a:r>
              <a:rPr lang="en-US" dirty="0"/>
              <a:t>picture or smart art.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8CF66-3110-43FD-A66D-8C48745A29E2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642FB-6F6C-4FB8-A7B7-EF0A1F8FB67D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A138E4-996A-4E97-9145-FE9EC0D07BAE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bject&#10;&#10;Description automatically generated">
            <a:extLst>
              <a:ext uri="{FF2B5EF4-FFF2-40B4-BE49-F238E27FC236}">
                <a16:creationId xmlns:a16="http://schemas.microsoft.com/office/drawing/2014/main" id="{060C46CD-8588-48AA-8E7A-DFA3A6546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6858001" cy="3252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30FEACF-44B9-46C6-BAE5-E4A8FB2ACE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1812" y="688694"/>
            <a:ext cx="3799582" cy="2320694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icons to insert graph, picture or smart art. 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F6ED3F2-545A-4045-83E2-85CE47C10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3597" y="539751"/>
            <a:ext cx="2171700" cy="2582863"/>
          </a:xfr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6E8088-D018-49C8-B64A-C35F3337C3AF}"/>
              </a:ext>
            </a:extLst>
          </p:cNvPr>
          <p:cNvCxnSpPr>
            <a:cxnSpLocks/>
          </p:cNvCxnSpPr>
          <p:nvPr userDrawn="1"/>
        </p:nvCxnSpPr>
        <p:spPr>
          <a:xfrm>
            <a:off x="4242495" y="539751"/>
            <a:ext cx="0" cy="258286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62EE0-DBDC-4660-88E5-8069ED60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2FB1AF-234B-4143-97ED-9C8F43C407A9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47B26-1FFB-4358-8573-6E199794BDFC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8C6D6-C4BD-471F-9CCD-F8592A477369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n object&#10;&#10;Description automatically generated">
            <a:extLst>
              <a:ext uri="{FF2B5EF4-FFF2-40B4-BE49-F238E27FC236}">
                <a16:creationId xmlns:a16="http://schemas.microsoft.com/office/drawing/2014/main" id="{6764F86C-4D5C-4BD9-89C1-2299CC99D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6858001" cy="3252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107067"/>
            <a:ext cx="42327" cy="3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37060CB-6C6D-4902-9D5B-2E0A441D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DA8EE8D-BCC6-41AC-9730-34BCC9D11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4319" y="539751"/>
            <a:ext cx="2110978" cy="2582863"/>
          </a:xfrm>
          <a:noFill/>
          <a:ln w="19050">
            <a:noFill/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DE52B-AC6E-4D7D-9014-DDD86267B140}"/>
              </a:ext>
            </a:extLst>
          </p:cNvPr>
          <p:cNvSpPr/>
          <p:nvPr userDrawn="1"/>
        </p:nvSpPr>
        <p:spPr>
          <a:xfrm>
            <a:off x="-1345882" y="0"/>
            <a:ext cx="1264173" cy="1832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2" b="1" dirty="0">
                <a:solidFill>
                  <a:schemeClr val="accent5"/>
                </a:solidFill>
              </a:rPr>
              <a:t>TO ADD OR CHANGE PICTURE:</a:t>
            </a:r>
            <a:br>
              <a:rPr lang="en-GB" sz="422" b="1" dirty="0">
                <a:solidFill>
                  <a:schemeClr val="accent5"/>
                </a:solidFill>
              </a:rPr>
            </a:br>
            <a:endParaRPr lang="en-GB" sz="422" dirty="0">
              <a:solidFill>
                <a:schemeClr val="accent5"/>
              </a:solidFill>
            </a:endParaRPr>
          </a:p>
          <a:p>
            <a:endParaRPr lang="en-GB" sz="422" dirty="0">
              <a:solidFill>
                <a:schemeClr val="tx2"/>
              </a:solidFill>
            </a:endParaRP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b="0" dirty="0">
                <a:solidFill>
                  <a:schemeClr val="accent1"/>
                </a:solidFill>
              </a:rPr>
              <a:t>Choose a picture</a:t>
            </a:r>
            <a:endParaRPr lang="en-GB" sz="422" dirty="0">
              <a:solidFill>
                <a:schemeClr val="accent1"/>
              </a:solidFill>
            </a:endParaRPr>
          </a:p>
          <a:p>
            <a:pPr marL="91851" indent="-91851">
              <a:spcAft>
                <a:spcPts val="241"/>
              </a:spcAft>
              <a:buAutoNum type="arabicParenR"/>
            </a:pPr>
            <a:r>
              <a:rPr lang="en-GB" sz="422" dirty="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CDA92-D250-4FFB-812F-84C7097A387A}"/>
              </a:ext>
            </a:extLst>
          </p:cNvPr>
          <p:cNvSpPr/>
          <p:nvPr userDrawn="1"/>
        </p:nvSpPr>
        <p:spPr>
          <a:xfrm>
            <a:off x="201811" y="539751"/>
            <a:ext cx="4281786" cy="2582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vert="horz" lIns="72321" tIns="18370" rIns="57857" bIns="18370" rtlCol="0" anchor="ctr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241"/>
              </a:spcAft>
              <a:buFont typeface="Arial" panose="020B0604020202020204" pitchFamily="34" charset="0"/>
              <a:buNone/>
            </a:pPr>
            <a:endParaRPr lang="en-GB" sz="563" b="0" baseline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5D060-DCC4-4A8F-A926-5209A77E86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237" y="610109"/>
            <a:ext cx="4101456" cy="2442147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/>
            </a:lvl1pPr>
          </a:lstStyle>
          <a:p>
            <a:pPr lvl="0" algn="ctr"/>
            <a:r>
              <a:rPr lang="en-GB" dirty="0"/>
              <a:t>Click icon to insert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71853E-D270-49A9-BEC5-F964AF2924B1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764D8-80D5-42EB-B21E-31C0F7487AA5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E6B7CD-11F7-4D68-84FB-3793F3D5C88B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object&#10;&#10;Description automatically generated">
            <a:extLst>
              <a:ext uri="{FF2B5EF4-FFF2-40B4-BE49-F238E27FC236}">
                <a16:creationId xmlns:a16="http://schemas.microsoft.com/office/drawing/2014/main" id="{977D8323-47DB-4C81-86F8-B01DD7E8C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1" y="0"/>
            <a:ext cx="6858001" cy="3429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42469E-CC52-479B-B3FC-33CA86D15D67}"/>
              </a:ext>
            </a:extLst>
          </p:cNvPr>
          <p:cNvSpPr/>
          <p:nvPr userDrawn="1"/>
        </p:nvSpPr>
        <p:spPr>
          <a:xfrm>
            <a:off x="0" y="3215453"/>
            <a:ext cx="6858000" cy="213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07EED-4426-4CB4-87B7-5D5A2D437DFF}"/>
              </a:ext>
            </a:extLst>
          </p:cNvPr>
          <p:cNvSpPr/>
          <p:nvPr userDrawn="1"/>
        </p:nvSpPr>
        <p:spPr>
          <a:xfrm flipV="1">
            <a:off x="0" y="3192593"/>
            <a:ext cx="6858000" cy="228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2DD43-05DC-4055-A188-7D08FED90DB4}"/>
              </a:ext>
            </a:extLst>
          </p:cNvPr>
          <p:cNvSpPr/>
          <p:nvPr userDrawn="1"/>
        </p:nvSpPr>
        <p:spPr>
          <a:xfrm>
            <a:off x="6652137" y="3215453"/>
            <a:ext cx="205863" cy="2135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402F6-86EE-4D82-89C0-A02202E085B4}"/>
              </a:ext>
            </a:extLst>
          </p:cNvPr>
          <p:cNvSpPr txBox="1"/>
          <p:nvPr userDrawn="1"/>
        </p:nvSpPr>
        <p:spPr>
          <a:xfrm>
            <a:off x="4746486" y="3256825"/>
            <a:ext cx="1857610" cy="160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A1323-0EB9-4640-9E9E-E08E397DDFDF}"/>
              </a:ext>
            </a:extLst>
          </p:cNvPr>
          <p:cNvSpPr txBox="1"/>
          <p:nvPr userDrawn="1"/>
        </p:nvSpPr>
        <p:spPr>
          <a:xfrm>
            <a:off x="200026" y="3256825"/>
            <a:ext cx="2254531" cy="1603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442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442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01E22-9415-4D3F-9156-E0457AEA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12" y="107067"/>
            <a:ext cx="6453485" cy="33876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EF292-D656-45CC-8E4B-2EA3F5AE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812" y="539750"/>
            <a:ext cx="6453485" cy="26185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B34B-95C9-401D-AFD4-AC11747A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5296" y="3241756"/>
            <a:ext cx="205864" cy="1538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402">
                <a:solidFill>
                  <a:schemeClr val="bg1"/>
                </a:solidFill>
              </a:defRPr>
            </a:lvl1pPr>
          </a:lstStyle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70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61" r:id="rId10"/>
  </p:sldLayoutIdLst>
  <p:hf hdr="0" ftr="0" dt="0"/>
  <p:txStyles>
    <p:titleStyle>
      <a:lvl1pPr algn="l" defTabSz="367406" rtl="0" eaLnBrk="1" latinLnBrk="0" hangingPunct="1">
        <a:lnSpc>
          <a:spcPct val="90000"/>
        </a:lnSpc>
        <a:spcBef>
          <a:spcPct val="0"/>
        </a:spcBef>
        <a:buNone/>
        <a:defRPr sz="964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Arial" panose="020B0604020202020204" pitchFamily="34" charset="0"/>
        <a:buChar char="​"/>
        <a:defRPr sz="563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889" indent="-68889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160559" indent="-69431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Arial" panose="020B0604020202020204" pitchFamily="34" charset="0"/>
        <a:buChar char="•"/>
        <a:defRPr sz="482" kern="1200">
          <a:solidFill>
            <a:schemeClr val="tx1"/>
          </a:solidFill>
          <a:latin typeface="+mn-lt"/>
          <a:ea typeface="+mn-ea"/>
          <a:cs typeface="+mn-cs"/>
        </a:defRPr>
      </a:lvl3pPr>
      <a:lvl4pPr marL="253134" indent="-69431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Calibri" panose="020F0502020204030204" pitchFamily="34" charset="0"/>
        <a:buChar char="‐"/>
        <a:defRPr sz="482" kern="1200">
          <a:solidFill>
            <a:schemeClr val="tx1"/>
          </a:solidFill>
          <a:latin typeface="+mn-lt"/>
          <a:ea typeface="+mn-ea"/>
          <a:cs typeface="+mn-cs"/>
        </a:defRPr>
      </a:lvl4pPr>
      <a:lvl5pPr marL="344262" indent="-69431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Calibri" panose="020F0502020204030204" pitchFamily="34" charset="0"/>
        <a:buChar char="‐"/>
        <a:defRPr sz="482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Font typeface="Arial" panose="020B0604020202020204" pitchFamily="34" charset="0"/>
        <a:buNone/>
        <a:defRPr sz="643" b="1" kern="1200">
          <a:solidFill>
            <a:schemeClr val="accent3"/>
          </a:solidFill>
          <a:latin typeface="+mn-lt"/>
          <a:ea typeface="+mn-ea"/>
          <a:cs typeface="+mn-cs"/>
        </a:defRPr>
      </a:lvl6pPr>
      <a:lvl7pPr marL="1194069" indent="-91851" algn="l" defTabSz="367406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7pPr>
      <a:lvl8pPr marL="1377772" indent="-91851" algn="l" defTabSz="367406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8pPr>
      <a:lvl9pPr marL="1561475" indent="-91851" algn="l" defTabSz="367406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1pPr>
      <a:lvl2pPr marL="183703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2pPr>
      <a:lvl3pPr marL="367406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3pPr>
      <a:lvl4pPr marL="551109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4pPr>
      <a:lvl5pPr marL="734812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5pPr>
      <a:lvl6pPr marL="918515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6pPr>
      <a:lvl7pPr marL="1102218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7pPr>
      <a:lvl8pPr marL="1285921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8pPr>
      <a:lvl9pPr marL="1469624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" userDrawn="1">
          <p15:clr>
            <a:srgbClr val="F26B43"/>
          </p15:clr>
        </p15:guide>
        <p15:guide id="2" pos="43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pos="468" userDrawn="1">
          <p15:clr>
            <a:srgbClr val="F26B43"/>
          </p15:clr>
        </p15:guide>
        <p15:guide id="6" pos="774" userDrawn="1">
          <p15:clr>
            <a:srgbClr val="F26B43"/>
          </p15:clr>
        </p15:guide>
        <p15:guide id="7" pos="810" userDrawn="1">
          <p15:clr>
            <a:srgbClr val="F26B43"/>
          </p15:clr>
        </p15:guide>
        <p15:guide id="8" pos="1116" userDrawn="1">
          <p15:clr>
            <a:srgbClr val="F26B43"/>
          </p15:clr>
        </p15:guide>
        <p15:guide id="9" pos="1152" userDrawn="1">
          <p15:clr>
            <a:srgbClr val="F26B43"/>
          </p15:clr>
        </p15:guide>
        <p15:guide id="10" pos="1458" userDrawn="1">
          <p15:clr>
            <a:srgbClr val="F26B43"/>
          </p15:clr>
        </p15:guide>
        <p15:guide id="11" pos="1494" userDrawn="1">
          <p15:clr>
            <a:srgbClr val="F26B43"/>
          </p15:clr>
        </p15:guide>
        <p15:guide id="12" pos="1800" userDrawn="1">
          <p15:clr>
            <a:srgbClr val="F26B43"/>
          </p15:clr>
        </p15:guide>
        <p15:guide id="13" pos="1836" userDrawn="1">
          <p15:clr>
            <a:srgbClr val="F26B43"/>
          </p15:clr>
        </p15:guide>
        <p15:guide id="14" pos="2142" userDrawn="1">
          <p15:clr>
            <a:srgbClr val="F26B43"/>
          </p15:clr>
        </p15:guide>
        <p15:guide id="15" pos="2178" userDrawn="1">
          <p15:clr>
            <a:srgbClr val="F26B43"/>
          </p15:clr>
        </p15:guide>
        <p15:guide id="16" pos="2484" userDrawn="1">
          <p15:clr>
            <a:srgbClr val="F26B43"/>
          </p15:clr>
        </p15:guide>
        <p15:guide id="17" pos="2520" userDrawn="1">
          <p15:clr>
            <a:srgbClr val="F26B43"/>
          </p15:clr>
        </p15:guide>
        <p15:guide id="18" pos="2826" userDrawn="1">
          <p15:clr>
            <a:srgbClr val="F26B43"/>
          </p15:clr>
        </p15:guide>
        <p15:guide id="19" pos="2862" userDrawn="1">
          <p15:clr>
            <a:srgbClr val="F26B43"/>
          </p15:clr>
        </p15:guide>
        <p15:guide id="20" pos="3168" userDrawn="1">
          <p15:clr>
            <a:srgbClr val="F26B43"/>
          </p15:clr>
        </p15:guide>
        <p15:guide id="21" pos="3204" userDrawn="1">
          <p15:clr>
            <a:srgbClr val="F26B43"/>
          </p15:clr>
        </p15:guide>
        <p15:guide id="22" pos="3510" userDrawn="1">
          <p15:clr>
            <a:srgbClr val="F26B43"/>
          </p15:clr>
        </p15:guide>
        <p15:guide id="23" pos="3546" userDrawn="1">
          <p15:clr>
            <a:srgbClr val="F26B43"/>
          </p15:clr>
        </p15:guide>
        <p15:guide id="24" pos="3852" userDrawn="1">
          <p15:clr>
            <a:srgbClr val="F26B43"/>
          </p15:clr>
        </p15:guide>
        <p15:guide id="25" pos="3888" userDrawn="1">
          <p15:clr>
            <a:srgbClr val="F26B43"/>
          </p15:clr>
        </p15:guide>
        <p15:guide id="26" pos="4194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2160" userDrawn="1">
          <p15:clr>
            <a:srgbClr val="F26B43"/>
          </p15:clr>
        </p15:guide>
        <p15:guide id="29" orient="horz" pos="340" userDrawn="1">
          <p15:clr>
            <a:srgbClr val="F26B43"/>
          </p15:clr>
        </p15:guide>
        <p15:guide id="30" orient="horz" pos="584" userDrawn="1">
          <p15:clr>
            <a:srgbClr val="F26B43"/>
          </p15:clr>
        </p15:guide>
        <p15:guide id="31" orient="horz" pos="616" userDrawn="1">
          <p15:clr>
            <a:srgbClr val="F26B43"/>
          </p15:clr>
        </p15:guide>
        <p15:guide id="32" orient="horz" pos="860" userDrawn="1">
          <p15:clr>
            <a:srgbClr val="F26B43"/>
          </p15:clr>
        </p15:guide>
        <p15:guide id="33" orient="horz" pos="892" userDrawn="1">
          <p15:clr>
            <a:srgbClr val="F26B43"/>
          </p15:clr>
        </p15:guide>
        <p15:guide id="34" orient="horz" pos="1136" userDrawn="1">
          <p15:clr>
            <a:srgbClr val="F26B43"/>
          </p15:clr>
        </p15:guide>
        <p15:guide id="35" orient="horz" pos="1172" userDrawn="1">
          <p15:clr>
            <a:srgbClr val="F26B43"/>
          </p15:clr>
        </p15:guide>
        <p15:guide id="36" orient="horz" pos="1412" userDrawn="1">
          <p15:clr>
            <a:srgbClr val="F26B43"/>
          </p15:clr>
        </p15:guide>
        <p15:guide id="37" orient="horz" pos="1448" userDrawn="1">
          <p15:clr>
            <a:srgbClr val="F26B43"/>
          </p15:clr>
        </p15:guide>
        <p15:guide id="38" orient="horz" pos="1692" userDrawn="1">
          <p15:clr>
            <a:srgbClr val="F26B43"/>
          </p15:clr>
        </p15:guide>
        <p15:guide id="39" orient="horz" pos="1724" userDrawn="1">
          <p15:clr>
            <a:srgbClr val="F26B43"/>
          </p15:clr>
        </p15:guide>
        <p15:guide id="40" orient="horz" pos="19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01E22-9415-4D3F-9156-E0457AEA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12" y="107067"/>
            <a:ext cx="6453485" cy="33876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EF292-D656-45CC-8E4B-2EA3F5AE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812" y="539750"/>
            <a:ext cx="6453485" cy="26185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B34B-95C9-401D-AFD4-AC11747A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5296" y="3241756"/>
            <a:ext cx="205864" cy="1538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402">
                <a:solidFill>
                  <a:schemeClr val="bg1"/>
                </a:solidFill>
              </a:defRPr>
            </a:lvl1pPr>
          </a:lstStyle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61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62" r:id="rId10"/>
  </p:sldLayoutIdLst>
  <p:hf hdr="0" ftr="0" dt="0"/>
  <p:txStyles>
    <p:titleStyle>
      <a:lvl1pPr algn="l" defTabSz="367406" rtl="0" eaLnBrk="1" latinLnBrk="0" hangingPunct="1">
        <a:lnSpc>
          <a:spcPct val="90000"/>
        </a:lnSpc>
        <a:spcBef>
          <a:spcPct val="0"/>
        </a:spcBef>
        <a:buNone/>
        <a:defRPr sz="964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Arial" panose="020B0604020202020204" pitchFamily="34" charset="0"/>
        <a:buChar char="​"/>
        <a:defRPr sz="563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889" indent="-68889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160559" indent="-69431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Arial" panose="020B0604020202020204" pitchFamily="34" charset="0"/>
        <a:buChar char="•"/>
        <a:defRPr sz="482" kern="1200">
          <a:solidFill>
            <a:schemeClr val="tx1"/>
          </a:solidFill>
          <a:latin typeface="+mn-lt"/>
          <a:ea typeface="+mn-ea"/>
          <a:cs typeface="+mn-cs"/>
        </a:defRPr>
      </a:lvl3pPr>
      <a:lvl4pPr marL="253134" indent="-69431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Calibri" panose="020F0502020204030204" pitchFamily="34" charset="0"/>
        <a:buChar char="‐"/>
        <a:defRPr sz="482" kern="1200">
          <a:solidFill>
            <a:schemeClr val="tx1"/>
          </a:solidFill>
          <a:latin typeface="+mn-lt"/>
          <a:ea typeface="+mn-ea"/>
          <a:cs typeface="+mn-cs"/>
        </a:defRPr>
      </a:lvl4pPr>
      <a:lvl5pPr marL="344262" indent="-69431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Calibri" panose="020F0502020204030204" pitchFamily="34" charset="0"/>
        <a:buChar char="‐"/>
        <a:defRPr sz="482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Font typeface="Arial" panose="020B0604020202020204" pitchFamily="34" charset="0"/>
        <a:buNone/>
        <a:defRPr sz="643" b="1" kern="1200">
          <a:solidFill>
            <a:schemeClr val="accent3"/>
          </a:solidFill>
          <a:latin typeface="+mn-lt"/>
          <a:ea typeface="+mn-ea"/>
          <a:cs typeface="+mn-cs"/>
        </a:defRPr>
      </a:lvl6pPr>
      <a:lvl7pPr marL="1194069" indent="-91851" algn="l" defTabSz="367406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7pPr>
      <a:lvl8pPr marL="1377772" indent="-91851" algn="l" defTabSz="367406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8pPr>
      <a:lvl9pPr marL="1561475" indent="-91851" algn="l" defTabSz="367406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1pPr>
      <a:lvl2pPr marL="183703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2pPr>
      <a:lvl3pPr marL="367406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3pPr>
      <a:lvl4pPr marL="551109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4pPr>
      <a:lvl5pPr marL="734812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5pPr>
      <a:lvl6pPr marL="918515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6pPr>
      <a:lvl7pPr marL="1102218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7pPr>
      <a:lvl8pPr marL="1285921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8pPr>
      <a:lvl9pPr marL="1469624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" userDrawn="1">
          <p15:clr>
            <a:srgbClr val="F26B43"/>
          </p15:clr>
        </p15:guide>
        <p15:guide id="2" pos="43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pos="468" userDrawn="1">
          <p15:clr>
            <a:srgbClr val="F26B43"/>
          </p15:clr>
        </p15:guide>
        <p15:guide id="6" pos="774" userDrawn="1">
          <p15:clr>
            <a:srgbClr val="F26B43"/>
          </p15:clr>
        </p15:guide>
        <p15:guide id="7" pos="810" userDrawn="1">
          <p15:clr>
            <a:srgbClr val="F26B43"/>
          </p15:clr>
        </p15:guide>
        <p15:guide id="8" pos="1116" userDrawn="1">
          <p15:clr>
            <a:srgbClr val="F26B43"/>
          </p15:clr>
        </p15:guide>
        <p15:guide id="9" pos="1152" userDrawn="1">
          <p15:clr>
            <a:srgbClr val="F26B43"/>
          </p15:clr>
        </p15:guide>
        <p15:guide id="10" pos="1458" userDrawn="1">
          <p15:clr>
            <a:srgbClr val="F26B43"/>
          </p15:clr>
        </p15:guide>
        <p15:guide id="11" pos="1494" userDrawn="1">
          <p15:clr>
            <a:srgbClr val="F26B43"/>
          </p15:clr>
        </p15:guide>
        <p15:guide id="12" pos="1800" userDrawn="1">
          <p15:clr>
            <a:srgbClr val="F26B43"/>
          </p15:clr>
        </p15:guide>
        <p15:guide id="13" pos="1836" userDrawn="1">
          <p15:clr>
            <a:srgbClr val="F26B43"/>
          </p15:clr>
        </p15:guide>
        <p15:guide id="14" pos="2142" userDrawn="1">
          <p15:clr>
            <a:srgbClr val="F26B43"/>
          </p15:clr>
        </p15:guide>
        <p15:guide id="15" pos="2178" userDrawn="1">
          <p15:clr>
            <a:srgbClr val="F26B43"/>
          </p15:clr>
        </p15:guide>
        <p15:guide id="16" pos="2484" userDrawn="1">
          <p15:clr>
            <a:srgbClr val="F26B43"/>
          </p15:clr>
        </p15:guide>
        <p15:guide id="17" pos="2520" userDrawn="1">
          <p15:clr>
            <a:srgbClr val="F26B43"/>
          </p15:clr>
        </p15:guide>
        <p15:guide id="18" pos="2826" userDrawn="1">
          <p15:clr>
            <a:srgbClr val="F26B43"/>
          </p15:clr>
        </p15:guide>
        <p15:guide id="19" pos="2862" userDrawn="1">
          <p15:clr>
            <a:srgbClr val="F26B43"/>
          </p15:clr>
        </p15:guide>
        <p15:guide id="20" pos="3168" userDrawn="1">
          <p15:clr>
            <a:srgbClr val="F26B43"/>
          </p15:clr>
        </p15:guide>
        <p15:guide id="21" pos="3204" userDrawn="1">
          <p15:clr>
            <a:srgbClr val="F26B43"/>
          </p15:clr>
        </p15:guide>
        <p15:guide id="22" pos="3510" userDrawn="1">
          <p15:clr>
            <a:srgbClr val="F26B43"/>
          </p15:clr>
        </p15:guide>
        <p15:guide id="23" pos="3546" userDrawn="1">
          <p15:clr>
            <a:srgbClr val="F26B43"/>
          </p15:clr>
        </p15:guide>
        <p15:guide id="24" pos="3852" userDrawn="1">
          <p15:clr>
            <a:srgbClr val="F26B43"/>
          </p15:clr>
        </p15:guide>
        <p15:guide id="25" pos="3888" userDrawn="1">
          <p15:clr>
            <a:srgbClr val="F26B43"/>
          </p15:clr>
        </p15:guide>
        <p15:guide id="26" pos="4194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2160" userDrawn="1">
          <p15:clr>
            <a:srgbClr val="F26B43"/>
          </p15:clr>
        </p15:guide>
        <p15:guide id="29" orient="horz" pos="340" userDrawn="1">
          <p15:clr>
            <a:srgbClr val="F26B43"/>
          </p15:clr>
        </p15:guide>
        <p15:guide id="30" orient="horz" pos="584" userDrawn="1">
          <p15:clr>
            <a:srgbClr val="F26B43"/>
          </p15:clr>
        </p15:guide>
        <p15:guide id="31" orient="horz" pos="616" userDrawn="1">
          <p15:clr>
            <a:srgbClr val="F26B43"/>
          </p15:clr>
        </p15:guide>
        <p15:guide id="32" orient="horz" pos="860" userDrawn="1">
          <p15:clr>
            <a:srgbClr val="F26B43"/>
          </p15:clr>
        </p15:guide>
        <p15:guide id="33" orient="horz" pos="892" userDrawn="1">
          <p15:clr>
            <a:srgbClr val="F26B43"/>
          </p15:clr>
        </p15:guide>
        <p15:guide id="34" orient="horz" pos="1136" userDrawn="1">
          <p15:clr>
            <a:srgbClr val="F26B43"/>
          </p15:clr>
        </p15:guide>
        <p15:guide id="35" orient="horz" pos="1172" userDrawn="1">
          <p15:clr>
            <a:srgbClr val="F26B43"/>
          </p15:clr>
        </p15:guide>
        <p15:guide id="36" orient="horz" pos="1412" userDrawn="1">
          <p15:clr>
            <a:srgbClr val="F26B43"/>
          </p15:clr>
        </p15:guide>
        <p15:guide id="37" orient="horz" pos="1448" userDrawn="1">
          <p15:clr>
            <a:srgbClr val="F26B43"/>
          </p15:clr>
        </p15:guide>
        <p15:guide id="38" orient="horz" pos="1692" userDrawn="1">
          <p15:clr>
            <a:srgbClr val="F26B43"/>
          </p15:clr>
        </p15:guide>
        <p15:guide id="39" orient="horz" pos="1724" userDrawn="1">
          <p15:clr>
            <a:srgbClr val="F26B43"/>
          </p15:clr>
        </p15:guide>
        <p15:guide id="40" orient="horz" pos="196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01E22-9415-4D3F-9156-E0457AEA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12" y="107067"/>
            <a:ext cx="6453485" cy="33876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EF292-D656-45CC-8E4B-2EA3F5AE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812" y="539750"/>
            <a:ext cx="6453485" cy="26185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B34B-95C9-401D-AFD4-AC11747A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5296" y="3241756"/>
            <a:ext cx="205864" cy="1538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402">
                <a:solidFill>
                  <a:schemeClr val="bg1"/>
                </a:solidFill>
              </a:defRPr>
            </a:lvl1pPr>
          </a:lstStyle>
          <a:p>
            <a:fld id="{C7CDA862-96DC-4F2E-B8EE-450732EFAB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39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3" r:id="rId10"/>
  </p:sldLayoutIdLst>
  <p:hf hdr="0" ftr="0" dt="0"/>
  <p:txStyles>
    <p:titleStyle>
      <a:lvl1pPr algn="l" defTabSz="367406" rtl="0" eaLnBrk="1" latinLnBrk="0" hangingPunct="1">
        <a:lnSpc>
          <a:spcPct val="90000"/>
        </a:lnSpc>
        <a:spcBef>
          <a:spcPct val="0"/>
        </a:spcBef>
        <a:buNone/>
        <a:defRPr sz="964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Arial" panose="020B0604020202020204" pitchFamily="34" charset="0"/>
        <a:buChar char="​"/>
        <a:defRPr sz="563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889" indent="-68889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160559" indent="-69431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Arial" panose="020B0604020202020204" pitchFamily="34" charset="0"/>
        <a:buChar char="•"/>
        <a:defRPr sz="482" kern="1200">
          <a:solidFill>
            <a:schemeClr val="tx1"/>
          </a:solidFill>
          <a:latin typeface="+mn-lt"/>
          <a:ea typeface="+mn-ea"/>
          <a:cs typeface="+mn-cs"/>
        </a:defRPr>
      </a:lvl3pPr>
      <a:lvl4pPr marL="253134" indent="-69431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Calibri" panose="020F0502020204030204" pitchFamily="34" charset="0"/>
        <a:buChar char="‐"/>
        <a:defRPr sz="482" kern="1200">
          <a:solidFill>
            <a:schemeClr val="tx1"/>
          </a:solidFill>
          <a:latin typeface="+mn-lt"/>
          <a:ea typeface="+mn-ea"/>
          <a:cs typeface="+mn-cs"/>
        </a:defRPr>
      </a:lvl4pPr>
      <a:lvl5pPr marL="344262" indent="-69431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Clr>
          <a:schemeClr val="accent3"/>
        </a:buClr>
        <a:buFont typeface="Calibri" panose="020F0502020204030204" pitchFamily="34" charset="0"/>
        <a:buChar char="‐"/>
        <a:defRPr sz="482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367406" rtl="0" eaLnBrk="1" latinLnBrk="0" hangingPunct="1">
        <a:lnSpc>
          <a:spcPct val="100000"/>
        </a:lnSpc>
        <a:spcBef>
          <a:spcPts val="0"/>
        </a:spcBef>
        <a:spcAft>
          <a:spcPts val="241"/>
        </a:spcAft>
        <a:buFont typeface="Arial" panose="020B0604020202020204" pitchFamily="34" charset="0"/>
        <a:buNone/>
        <a:defRPr sz="643" b="1" kern="1200">
          <a:solidFill>
            <a:schemeClr val="accent3"/>
          </a:solidFill>
          <a:latin typeface="+mn-lt"/>
          <a:ea typeface="+mn-ea"/>
          <a:cs typeface="+mn-cs"/>
        </a:defRPr>
      </a:lvl6pPr>
      <a:lvl7pPr marL="1194069" indent="-91851" algn="l" defTabSz="367406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7pPr>
      <a:lvl8pPr marL="1377772" indent="-91851" algn="l" defTabSz="367406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8pPr>
      <a:lvl9pPr marL="1561475" indent="-91851" algn="l" defTabSz="367406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1pPr>
      <a:lvl2pPr marL="183703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2pPr>
      <a:lvl3pPr marL="367406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3pPr>
      <a:lvl4pPr marL="551109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4pPr>
      <a:lvl5pPr marL="734812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5pPr>
      <a:lvl6pPr marL="918515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6pPr>
      <a:lvl7pPr marL="1102218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7pPr>
      <a:lvl8pPr marL="1285921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8pPr>
      <a:lvl9pPr marL="1469624" algn="l" defTabSz="367406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" userDrawn="1">
          <p15:clr>
            <a:srgbClr val="F26B43"/>
          </p15:clr>
        </p15:guide>
        <p15:guide id="2" pos="43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pos="468" userDrawn="1">
          <p15:clr>
            <a:srgbClr val="F26B43"/>
          </p15:clr>
        </p15:guide>
        <p15:guide id="6" pos="774" userDrawn="1">
          <p15:clr>
            <a:srgbClr val="F26B43"/>
          </p15:clr>
        </p15:guide>
        <p15:guide id="7" pos="810" userDrawn="1">
          <p15:clr>
            <a:srgbClr val="F26B43"/>
          </p15:clr>
        </p15:guide>
        <p15:guide id="8" pos="1116" userDrawn="1">
          <p15:clr>
            <a:srgbClr val="F26B43"/>
          </p15:clr>
        </p15:guide>
        <p15:guide id="9" pos="1152" userDrawn="1">
          <p15:clr>
            <a:srgbClr val="F26B43"/>
          </p15:clr>
        </p15:guide>
        <p15:guide id="10" pos="1458" userDrawn="1">
          <p15:clr>
            <a:srgbClr val="F26B43"/>
          </p15:clr>
        </p15:guide>
        <p15:guide id="11" pos="1494" userDrawn="1">
          <p15:clr>
            <a:srgbClr val="F26B43"/>
          </p15:clr>
        </p15:guide>
        <p15:guide id="12" pos="1800" userDrawn="1">
          <p15:clr>
            <a:srgbClr val="F26B43"/>
          </p15:clr>
        </p15:guide>
        <p15:guide id="13" pos="1836" userDrawn="1">
          <p15:clr>
            <a:srgbClr val="F26B43"/>
          </p15:clr>
        </p15:guide>
        <p15:guide id="14" pos="2142" userDrawn="1">
          <p15:clr>
            <a:srgbClr val="F26B43"/>
          </p15:clr>
        </p15:guide>
        <p15:guide id="15" pos="2178" userDrawn="1">
          <p15:clr>
            <a:srgbClr val="F26B43"/>
          </p15:clr>
        </p15:guide>
        <p15:guide id="16" pos="2484" userDrawn="1">
          <p15:clr>
            <a:srgbClr val="F26B43"/>
          </p15:clr>
        </p15:guide>
        <p15:guide id="17" pos="2520" userDrawn="1">
          <p15:clr>
            <a:srgbClr val="F26B43"/>
          </p15:clr>
        </p15:guide>
        <p15:guide id="18" pos="2826" userDrawn="1">
          <p15:clr>
            <a:srgbClr val="F26B43"/>
          </p15:clr>
        </p15:guide>
        <p15:guide id="19" pos="2862" userDrawn="1">
          <p15:clr>
            <a:srgbClr val="F26B43"/>
          </p15:clr>
        </p15:guide>
        <p15:guide id="20" pos="3168" userDrawn="1">
          <p15:clr>
            <a:srgbClr val="F26B43"/>
          </p15:clr>
        </p15:guide>
        <p15:guide id="21" pos="3204" userDrawn="1">
          <p15:clr>
            <a:srgbClr val="F26B43"/>
          </p15:clr>
        </p15:guide>
        <p15:guide id="22" pos="3510" userDrawn="1">
          <p15:clr>
            <a:srgbClr val="F26B43"/>
          </p15:clr>
        </p15:guide>
        <p15:guide id="23" pos="3546" userDrawn="1">
          <p15:clr>
            <a:srgbClr val="F26B43"/>
          </p15:clr>
        </p15:guide>
        <p15:guide id="24" pos="3852" userDrawn="1">
          <p15:clr>
            <a:srgbClr val="F26B43"/>
          </p15:clr>
        </p15:guide>
        <p15:guide id="25" pos="3888" userDrawn="1">
          <p15:clr>
            <a:srgbClr val="F26B43"/>
          </p15:clr>
        </p15:guide>
        <p15:guide id="26" pos="4194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2160" userDrawn="1">
          <p15:clr>
            <a:srgbClr val="F26B43"/>
          </p15:clr>
        </p15:guide>
        <p15:guide id="29" orient="horz" pos="340" userDrawn="1">
          <p15:clr>
            <a:srgbClr val="F26B43"/>
          </p15:clr>
        </p15:guide>
        <p15:guide id="30" orient="horz" pos="584" userDrawn="1">
          <p15:clr>
            <a:srgbClr val="F26B43"/>
          </p15:clr>
        </p15:guide>
        <p15:guide id="31" orient="horz" pos="616" userDrawn="1">
          <p15:clr>
            <a:srgbClr val="F26B43"/>
          </p15:clr>
        </p15:guide>
        <p15:guide id="32" orient="horz" pos="860" userDrawn="1">
          <p15:clr>
            <a:srgbClr val="F26B43"/>
          </p15:clr>
        </p15:guide>
        <p15:guide id="33" orient="horz" pos="892" userDrawn="1">
          <p15:clr>
            <a:srgbClr val="F26B43"/>
          </p15:clr>
        </p15:guide>
        <p15:guide id="34" orient="horz" pos="1136" userDrawn="1">
          <p15:clr>
            <a:srgbClr val="F26B43"/>
          </p15:clr>
        </p15:guide>
        <p15:guide id="35" orient="horz" pos="1172" userDrawn="1">
          <p15:clr>
            <a:srgbClr val="F26B43"/>
          </p15:clr>
        </p15:guide>
        <p15:guide id="36" orient="horz" pos="1412" userDrawn="1">
          <p15:clr>
            <a:srgbClr val="F26B43"/>
          </p15:clr>
        </p15:guide>
        <p15:guide id="37" orient="horz" pos="1448" userDrawn="1">
          <p15:clr>
            <a:srgbClr val="F26B43"/>
          </p15:clr>
        </p15:guide>
        <p15:guide id="38" orient="horz" pos="1692" userDrawn="1">
          <p15:clr>
            <a:srgbClr val="F26B43"/>
          </p15:clr>
        </p15:guide>
        <p15:guide id="39" orient="horz" pos="1724" userDrawn="1">
          <p15:clr>
            <a:srgbClr val="F26B43"/>
          </p15:clr>
        </p15:guide>
        <p15:guide id="40" orient="horz" pos="1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svg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sv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hyperlink" Target="https://zoom.us/j/96204018875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65B49D-F8E5-4E1D-A695-05E16D7002CB}"/>
              </a:ext>
            </a:extLst>
          </p:cNvPr>
          <p:cNvSpPr/>
          <p:nvPr/>
        </p:nvSpPr>
        <p:spPr>
          <a:xfrm>
            <a:off x="0" y="2192"/>
            <a:ext cx="6858000" cy="85563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479" tIns="36739" rIns="73479" bIns="367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4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967D9-C9C5-4DCF-BE54-F7D05503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3" y="70069"/>
            <a:ext cx="942461" cy="743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FA43D-60F0-4F1F-82C8-55C592AF16BB}"/>
              </a:ext>
            </a:extLst>
          </p:cNvPr>
          <p:cNvSpPr txBox="1"/>
          <p:nvPr/>
        </p:nvSpPr>
        <p:spPr>
          <a:xfrm>
            <a:off x="1333336" y="12888"/>
            <a:ext cx="55246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3"/>
              </a:buClr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and Developmental Therapeutics Research Program</a:t>
            </a:r>
          </a:p>
          <a:p>
            <a:pPr algn="just">
              <a:buClr>
                <a:schemeClr val="accent3"/>
              </a:buClr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Lecture Series</a:t>
            </a:r>
          </a:p>
          <a:p>
            <a:pPr algn="just">
              <a:buClr>
                <a:schemeClr val="accent3"/>
              </a:buClr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18, 2022| 9:00 a.m. to 10:00 a.m. EST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F25D249-98BC-4C68-AB79-1FC055335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97040"/>
              </p:ext>
            </p:extLst>
          </p:nvPr>
        </p:nvGraphicFramePr>
        <p:xfrm>
          <a:off x="197319" y="605563"/>
          <a:ext cx="2130505" cy="230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80F53-D376-4ACC-943A-85313AB0E4B7}"/>
              </a:ext>
            </a:extLst>
          </p:cNvPr>
          <p:cNvGrpSpPr/>
          <p:nvPr/>
        </p:nvGrpSpPr>
        <p:grpSpPr>
          <a:xfrm>
            <a:off x="339713" y="1011372"/>
            <a:ext cx="857839" cy="151884"/>
            <a:chOff x="446972" y="1103645"/>
            <a:chExt cx="840407" cy="1656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48B661-9C4F-4D4D-A974-ED12644F7265}"/>
                </a:ext>
              </a:extLst>
            </p:cNvPr>
            <p:cNvSpPr/>
            <p:nvPr/>
          </p:nvSpPr>
          <p:spPr>
            <a:xfrm>
              <a:off x="446972" y="1103645"/>
              <a:ext cx="840407" cy="165688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8000" rIns="72000" bIns="18000" rtlCol="0" anchor="ctr"/>
            <a:lstStyle/>
            <a:p>
              <a:pPr algn="ctr"/>
              <a:r>
                <a:rPr lang="en-GB" sz="1150" b="1" dirty="0">
                  <a:solidFill>
                    <a:schemeClr val="bg1"/>
                  </a:solidFill>
                  <a:latin typeface="+mj-lt"/>
                </a:rPr>
                <a:t>Speaker:</a:t>
              </a:r>
              <a:endParaRPr lang="en-GB" sz="115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84A54D-B9F8-4186-A1EC-4D7D7D6407CE}"/>
                </a:ext>
              </a:extLst>
            </p:cNvPr>
            <p:cNvSpPr/>
            <p:nvPr/>
          </p:nvSpPr>
          <p:spPr>
            <a:xfrm>
              <a:off x="446972" y="1103645"/>
              <a:ext cx="58354" cy="1656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BD2D1A0-E732-4577-95CC-9A45B87B442E}"/>
              </a:ext>
            </a:extLst>
          </p:cNvPr>
          <p:cNvSpPr/>
          <p:nvPr/>
        </p:nvSpPr>
        <p:spPr>
          <a:xfrm>
            <a:off x="3050023" y="1397047"/>
            <a:ext cx="3764688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i="1" dirty="0">
                <a:solidFill>
                  <a:schemeClr val="accent1"/>
                </a:solidFill>
              </a:rPr>
              <a:t>“Translational Research and Clinical Trial Update in GU Oncology” 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7B263E-4FD8-400D-A748-30BC078FB9F9}"/>
              </a:ext>
            </a:extLst>
          </p:cNvPr>
          <p:cNvGrpSpPr/>
          <p:nvPr/>
        </p:nvGrpSpPr>
        <p:grpSpPr>
          <a:xfrm>
            <a:off x="3185649" y="2169566"/>
            <a:ext cx="5009483" cy="744106"/>
            <a:chOff x="3185649" y="2169566"/>
            <a:chExt cx="5009483" cy="7441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8B6A40-5EF3-4AA8-AB4F-E6F461234D52}"/>
                </a:ext>
              </a:extLst>
            </p:cNvPr>
            <p:cNvSpPr/>
            <p:nvPr/>
          </p:nvSpPr>
          <p:spPr>
            <a:xfrm>
              <a:off x="3429000" y="2169566"/>
              <a:ext cx="4766132" cy="457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b="1" dirty="0">
                <a:solidFill>
                  <a:schemeClr val="accent1"/>
                </a:solidFill>
              </a:endParaRPr>
            </a:p>
            <a:p>
              <a:endParaRPr lang="en-US" sz="1050" b="1" dirty="0">
                <a:solidFill>
                  <a:schemeClr val="accent1"/>
                </a:solidFill>
              </a:endParaRPr>
            </a:p>
            <a:p>
              <a:endParaRPr lang="en-US" sz="1050" b="1" dirty="0">
                <a:solidFill>
                  <a:schemeClr val="accent1"/>
                </a:solidFill>
              </a:endParaRPr>
            </a:p>
            <a:p>
              <a:endParaRPr lang="en-US" sz="1050" b="1" dirty="0">
                <a:solidFill>
                  <a:schemeClr val="accent1"/>
                </a:solidFill>
              </a:endParaRPr>
            </a:p>
            <a:p>
              <a:r>
                <a:rPr lang="en-US" sz="1050" b="1" dirty="0">
                  <a:solidFill>
                    <a:schemeClr val="accent1"/>
                  </a:solidFill>
                </a:rPr>
                <a:t>Join by Zoom: </a:t>
              </a:r>
              <a:r>
                <a:rPr lang="en-US" sz="1050" b="1" dirty="0">
                  <a:solidFill>
                    <a:schemeClr val="accent1"/>
                  </a:solidFill>
                  <a:hlinkClick r:id="rId9"/>
                </a:rPr>
                <a:t>https://zoom.us/j/96204018875</a:t>
              </a:r>
              <a:endParaRPr lang="en-US" sz="1050" b="1" dirty="0">
                <a:solidFill>
                  <a:schemeClr val="accent1"/>
                </a:solidFill>
              </a:endParaRPr>
            </a:p>
            <a:p>
              <a:endParaRPr lang="en-US" sz="1050" b="1" dirty="0">
                <a:solidFill>
                  <a:schemeClr val="accent1"/>
                </a:solidFill>
              </a:endParaRPr>
            </a:p>
            <a:p>
              <a:endParaRPr lang="en-US" sz="1050" b="1" dirty="0">
                <a:solidFill>
                  <a:schemeClr val="accent1"/>
                </a:solidFill>
              </a:endParaRPr>
            </a:p>
            <a:p>
              <a:endParaRPr lang="en-US" sz="1050" b="1" dirty="0">
                <a:solidFill>
                  <a:schemeClr val="accent1"/>
                </a:solidFill>
              </a:endParaRPr>
            </a:p>
            <a:p>
              <a:r>
                <a:rPr lang="en-US" sz="1050" b="1" dirty="0">
                  <a:solidFill>
                    <a:schemeClr val="accent1"/>
                  </a:solidFill>
                </a:rPr>
                <a:t> </a:t>
              </a:r>
              <a:endParaRPr lang="en-US" sz="1050" u="sng" dirty="0">
                <a:solidFill>
                  <a:schemeClr val="accent3"/>
                </a:solidFill>
              </a:endParaRPr>
            </a:p>
            <a:p>
              <a:pPr algn="ctr"/>
              <a:endParaRPr 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E4C38C-FEAA-4ADD-9A65-48F86C30A384}"/>
                </a:ext>
              </a:extLst>
            </p:cNvPr>
            <p:cNvSpPr/>
            <p:nvPr/>
          </p:nvSpPr>
          <p:spPr>
            <a:xfrm>
              <a:off x="3338481" y="2432223"/>
              <a:ext cx="42672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</a:rPr>
                <a:t>Join by Phone: 470.250.9358 </a:t>
              </a:r>
              <a:endParaRPr lang="en-US" sz="1050" dirty="0">
                <a:solidFill>
                  <a:schemeClr val="accent3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FC49134-F77A-400A-87F3-BDE6E23025EE}"/>
                </a:ext>
              </a:extLst>
            </p:cNvPr>
            <p:cNvGrpSpPr/>
            <p:nvPr/>
          </p:nvGrpSpPr>
          <p:grpSpPr>
            <a:xfrm>
              <a:off x="3185649" y="2239468"/>
              <a:ext cx="156315" cy="597136"/>
              <a:chOff x="4017263" y="2091140"/>
              <a:chExt cx="185926" cy="764116"/>
            </a:xfrm>
          </p:grpSpPr>
          <p:pic>
            <p:nvPicPr>
              <p:cNvPr id="22" name="Graphic 21" descr="Web cam">
                <a:extLst>
                  <a:ext uri="{FF2B5EF4-FFF2-40B4-BE49-F238E27FC236}">
                    <a16:creationId xmlns:a16="http://schemas.microsoft.com/office/drawing/2014/main" id="{5CF23AB2-CC8C-48CE-80F0-4B0A6102A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021273" y="2091140"/>
                <a:ext cx="181916" cy="181916"/>
              </a:xfrm>
              <a:prstGeom prst="rect">
                <a:avLst/>
              </a:prstGeom>
            </p:spPr>
          </p:pic>
          <p:pic>
            <p:nvPicPr>
              <p:cNvPr id="23" name="Graphic 22" descr="Speaker Phone">
                <a:extLst>
                  <a:ext uri="{FF2B5EF4-FFF2-40B4-BE49-F238E27FC236}">
                    <a16:creationId xmlns:a16="http://schemas.microsoft.com/office/drawing/2014/main" id="{6DBD41E1-10B6-44F8-9F47-F1C88C193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017263" y="2398056"/>
                <a:ext cx="181915" cy="181915"/>
              </a:xfrm>
              <a:prstGeom prst="rect">
                <a:avLst/>
              </a:prstGeom>
            </p:spPr>
          </p:pic>
          <p:pic>
            <p:nvPicPr>
              <p:cNvPr id="24" name="Graphic 23" descr="Lock">
                <a:extLst>
                  <a:ext uri="{FF2B5EF4-FFF2-40B4-BE49-F238E27FC236}">
                    <a16:creationId xmlns:a16="http://schemas.microsoft.com/office/drawing/2014/main" id="{4B839BC7-A877-49F2-BC1F-32F8A0AE6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042835" y="2698912"/>
                <a:ext cx="156344" cy="156344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8C6808-447E-4800-A2F5-5E1EA0FD6BC8}"/>
                </a:ext>
              </a:extLst>
            </p:cNvPr>
            <p:cNvSpPr/>
            <p:nvPr/>
          </p:nvSpPr>
          <p:spPr>
            <a:xfrm>
              <a:off x="3338481" y="2652062"/>
              <a:ext cx="42672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</a:rPr>
                <a:t>Meeting ID: 962 0401 8875</a:t>
              </a:r>
              <a:endParaRPr lang="en-US" sz="1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8CA808-CBF6-481A-BFC9-0F259B5D682B}"/>
              </a:ext>
            </a:extLst>
          </p:cNvPr>
          <p:cNvGrpSpPr/>
          <p:nvPr/>
        </p:nvGrpSpPr>
        <p:grpSpPr>
          <a:xfrm>
            <a:off x="3033747" y="1013723"/>
            <a:ext cx="857839" cy="152588"/>
            <a:chOff x="446972" y="1107966"/>
            <a:chExt cx="840407" cy="16645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A43974-6CF3-4224-973A-50963DA1DF9E}"/>
                </a:ext>
              </a:extLst>
            </p:cNvPr>
            <p:cNvSpPr/>
            <p:nvPr/>
          </p:nvSpPr>
          <p:spPr>
            <a:xfrm>
              <a:off x="446972" y="1107966"/>
              <a:ext cx="840407" cy="165688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8000" rIns="72000" bIns="18000" rtlCol="0" anchor="ctr"/>
            <a:lstStyle/>
            <a:p>
              <a:pPr algn="ctr"/>
              <a:r>
                <a:rPr lang="en-GB" sz="1150" b="1" dirty="0">
                  <a:solidFill>
                    <a:schemeClr val="bg1"/>
                  </a:solidFill>
                  <a:latin typeface="+mj-lt"/>
                </a:rPr>
                <a:t>Lecture:</a:t>
              </a:r>
              <a:endParaRPr lang="en-GB" sz="115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1D73A6-8911-4BFB-8AA9-D02087301E90}"/>
                </a:ext>
              </a:extLst>
            </p:cNvPr>
            <p:cNvSpPr/>
            <p:nvPr/>
          </p:nvSpPr>
          <p:spPr>
            <a:xfrm>
              <a:off x="446972" y="1108734"/>
              <a:ext cx="58354" cy="1656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AEF3545-EDEC-42C9-A2AF-D5AAE7BC2B9B}"/>
              </a:ext>
            </a:extLst>
          </p:cNvPr>
          <p:cNvSpPr txBox="1"/>
          <p:nvPr/>
        </p:nvSpPr>
        <p:spPr>
          <a:xfrm>
            <a:off x="64570" y="2462616"/>
            <a:ext cx="297081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en-US" sz="1100" b="1" dirty="0">
                <a:solidFill>
                  <a:schemeClr val="accent1"/>
                </a:solidFill>
              </a:rPr>
              <a:t>Mehmet Asim Bilen, MD</a:t>
            </a:r>
          </a:p>
          <a:p>
            <a:pPr algn="ctr">
              <a:buClr>
                <a:schemeClr val="accent3"/>
              </a:buClr>
            </a:pPr>
            <a:r>
              <a:rPr lang="en-US" sz="600" dirty="0">
                <a:solidFill>
                  <a:schemeClr val="accent1"/>
                </a:solidFill>
              </a:rPr>
              <a:t>Associate Professor, Department of Hematology and Medical Oncology</a:t>
            </a:r>
          </a:p>
          <a:p>
            <a:pPr algn="ctr">
              <a:buClr>
                <a:schemeClr val="accent3"/>
              </a:buClr>
            </a:pPr>
            <a:r>
              <a:rPr lang="en-US" sz="600" b="1" dirty="0">
                <a:solidFill>
                  <a:schemeClr val="accent1"/>
                </a:solidFill>
              </a:rPr>
              <a:t>Emory University School of Medicine</a:t>
            </a:r>
          </a:p>
          <a:p>
            <a:pPr algn="ctr">
              <a:buClr>
                <a:schemeClr val="accent3"/>
              </a:buClr>
            </a:pPr>
            <a:r>
              <a:rPr lang="en-US" sz="600" dirty="0">
                <a:solidFill>
                  <a:schemeClr val="accent1"/>
                </a:solidFill>
              </a:rPr>
              <a:t>Director, Genitourinary Medical Oncology Program</a:t>
            </a:r>
          </a:p>
          <a:p>
            <a:pPr algn="ctr">
              <a:buClr>
                <a:schemeClr val="accent3"/>
              </a:buClr>
            </a:pPr>
            <a:r>
              <a:rPr lang="en-US" sz="600" b="1" dirty="0">
                <a:solidFill>
                  <a:schemeClr val="accent1"/>
                </a:solidFill>
              </a:rPr>
              <a:t>Winship Cancer Institute of Emory University</a:t>
            </a:r>
          </a:p>
        </p:txBody>
      </p:sp>
    </p:spTree>
    <p:extLst>
      <p:ext uri="{BB962C8B-B14F-4D97-AF65-F5344CB8AC3E}">
        <p14:creationId xmlns:p14="http://schemas.microsoft.com/office/powerpoint/2010/main" val="1004611770"/>
      </p:ext>
    </p:extLst>
  </p:cSld>
  <p:clrMapOvr>
    <a:masterClrMapping/>
  </p:clrMapOvr>
</p:sld>
</file>

<file path=ppt/theme/theme1.xml><?xml version="1.0" encoding="utf-8"?>
<a:theme xmlns:a="http://schemas.openxmlformats.org/drawingml/2006/main" name="Winship 1 - Heli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2169"/>
      </a:accent1>
      <a:accent2>
        <a:srgbClr val="0033A0"/>
      </a:accent2>
      <a:accent3>
        <a:srgbClr val="007DBA"/>
      </a:accent3>
      <a:accent4>
        <a:srgbClr val="F2A900"/>
      </a:accent4>
      <a:accent5>
        <a:srgbClr val="B58500"/>
      </a:accent5>
      <a:accent6>
        <a:srgbClr val="00AEEF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buClr>
            <a:schemeClr val="accent3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nship 2 - Via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2169"/>
      </a:accent1>
      <a:accent2>
        <a:srgbClr val="0033A0"/>
      </a:accent2>
      <a:accent3>
        <a:srgbClr val="007DBA"/>
      </a:accent3>
      <a:accent4>
        <a:srgbClr val="F2A900"/>
      </a:accent4>
      <a:accent5>
        <a:srgbClr val="B58500"/>
      </a:accent5>
      <a:accent6>
        <a:srgbClr val="00AEEF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buClr>
            <a:schemeClr val="accent3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nship 3 - Circos Pl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2169"/>
      </a:accent1>
      <a:accent2>
        <a:srgbClr val="0033A0"/>
      </a:accent2>
      <a:accent3>
        <a:srgbClr val="007DBA"/>
      </a:accent3>
      <a:accent4>
        <a:srgbClr val="F2A900"/>
      </a:accent4>
      <a:accent5>
        <a:srgbClr val="B58500"/>
      </a:accent5>
      <a:accent6>
        <a:srgbClr val="00AEEF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buClr>
            <a:schemeClr val="accent3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87354DDC414686ABAE81D9C45729" ma:contentTypeVersion="12" ma:contentTypeDescription="Create a new document." ma:contentTypeScope="" ma:versionID="78152ccd34b9d8b025c341cfa9a8752c">
  <xsd:schema xmlns:xsd="http://www.w3.org/2001/XMLSchema" xmlns:xs="http://www.w3.org/2001/XMLSchema" xmlns:p="http://schemas.microsoft.com/office/2006/metadata/properties" xmlns:ns2="cdd806ed-9cd4-452f-984b-c3095b8e56ca" xmlns:ns3="0425f551-3ed9-4e9c-aee1-1edbc34e168a" targetNamespace="http://schemas.microsoft.com/office/2006/metadata/properties" ma:root="true" ma:fieldsID="8a20d5ad27eedef4e9894cbcade759f4" ns2:_="" ns3:_="">
    <xsd:import namespace="cdd806ed-9cd4-452f-984b-c3095b8e56ca"/>
    <xsd:import namespace="0425f551-3ed9-4e9c-aee1-1edbc34e1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806ed-9cd4-452f-984b-c3095b8e56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5f551-3ed9-4e9c-aee1-1edbc34e1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25f551-3ed9-4e9c-aee1-1edbc34e168a">
      <UserInfo>
        <DisplayName>Boise, Lawrence</DisplayName>
        <AccountId>35</AccountId>
        <AccountType/>
      </UserInfo>
      <UserInfo>
        <DisplayName>Nobles, Ryan Clement</DisplayName>
        <AccountId>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7B9847A-217E-45A0-B7BD-EF3EAECBBD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79B6D9-E4C5-42E5-B14E-4438019B6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806ed-9cd4-452f-984b-c3095b8e56ca"/>
    <ds:schemaRef ds:uri="0425f551-3ed9-4e9c-aee1-1edbc34e1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114395-E40B-43B6-9A9C-757AE2ED408E}">
  <ds:schemaRefs>
    <ds:schemaRef ds:uri="http://purl.org/dc/terms/"/>
    <ds:schemaRef ds:uri="http://www.w3.org/XML/1998/namespace"/>
    <ds:schemaRef ds:uri="0425f551-3ed9-4e9c-aee1-1edbc34e168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dd806ed-9cd4-452f-984b-c3095b8e56c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10295</TotalTime>
  <Words>98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Winship 1 - Helix</vt:lpstr>
      <vt:lpstr>Winship 2 - Vials</vt:lpstr>
      <vt:lpstr>Winship 3 - Circos Plot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Brown</dc:creator>
  <cp:lastModifiedBy>Kyler, Antonio</cp:lastModifiedBy>
  <cp:revision>59</cp:revision>
  <dcterms:created xsi:type="dcterms:W3CDTF">2020-07-16T12:53:21Z</dcterms:created>
  <dcterms:modified xsi:type="dcterms:W3CDTF">2022-03-07T19:27:51Z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0x010100A96587354DDC414686ABAE81D9C45729</vt:lpwstr>
  </property>
</Properties>
</file>